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46200" y="452880"/>
            <a:ext cx="9404280" cy="1400040"/>
          </a:xfrm>
          <a:prstGeom prst="rect">
            <a:avLst/>
          </a:prstGeom>
        </p:spPr>
        <p:txBody>
          <a:bodyPr lIns="0" tIns="0" rIns="0" bIns="0" anchor="ctr"/>
          <a:lstStyle/>
          <a:p>
            <a:endParaRPr lang="fr-FR" sz="1800" b="0" strike="noStrike" spc="-1">
              <a:solidFill>
                <a:srgbClr val="FFFFFF"/>
              </a:solidFill>
              <a:uFill>
                <a:solidFill>
                  <a:srgbClr val="FFFFFF"/>
                </a:solidFill>
              </a:uFill>
              <a:latin typeface="Century Gothic"/>
            </a:endParaRPr>
          </a:p>
        </p:txBody>
      </p:sp>
      <p:sp>
        <p:nvSpPr>
          <p:cNvPr id="33" name="PlaceHolder 2"/>
          <p:cNvSpPr>
            <a:spLocks noGrp="1"/>
          </p:cNvSpPr>
          <p:nvPr>
            <p:ph type="body"/>
          </p:nvPr>
        </p:nvSpPr>
        <p:spPr>
          <a:xfrm>
            <a:off x="1103400" y="2053080"/>
            <a:ext cx="894636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
        <p:nvSpPr>
          <p:cNvPr id="34" name="PlaceHolder 3"/>
          <p:cNvSpPr>
            <a:spLocks noGrp="1"/>
          </p:cNvSpPr>
          <p:nvPr>
            <p:ph type="body"/>
          </p:nvPr>
        </p:nvSpPr>
        <p:spPr>
          <a:xfrm>
            <a:off x="1103400" y="4244400"/>
            <a:ext cx="894636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46200" y="452880"/>
            <a:ext cx="9404280" cy="1400040"/>
          </a:xfrm>
          <a:prstGeom prst="rect">
            <a:avLst/>
          </a:prstGeom>
        </p:spPr>
        <p:txBody>
          <a:bodyPr lIns="0" tIns="0" rIns="0" bIns="0" anchor="ctr"/>
          <a:lstStyle/>
          <a:p>
            <a:endParaRPr lang="fr-FR" sz="1800" b="0" strike="noStrike" spc="-1">
              <a:solidFill>
                <a:srgbClr val="FFFFFF"/>
              </a:solidFill>
              <a:uFill>
                <a:solidFill>
                  <a:srgbClr val="FFFFFF"/>
                </a:solidFill>
              </a:uFill>
              <a:latin typeface="Century Gothic"/>
            </a:endParaRPr>
          </a:p>
        </p:txBody>
      </p:sp>
      <p:sp>
        <p:nvSpPr>
          <p:cNvPr id="36" name="PlaceHolder 2"/>
          <p:cNvSpPr>
            <a:spLocks noGrp="1"/>
          </p:cNvSpPr>
          <p:nvPr>
            <p:ph type="body"/>
          </p:nvPr>
        </p:nvSpPr>
        <p:spPr>
          <a:xfrm>
            <a:off x="1103400" y="2053080"/>
            <a:ext cx="436572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
        <p:nvSpPr>
          <p:cNvPr id="37" name="PlaceHolder 3"/>
          <p:cNvSpPr>
            <a:spLocks noGrp="1"/>
          </p:cNvSpPr>
          <p:nvPr>
            <p:ph type="body"/>
          </p:nvPr>
        </p:nvSpPr>
        <p:spPr>
          <a:xfrm>
            <a:off x="5687640" y="2053080"/>
            <a:ext cx="436572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
        <p:nvSpPr>
          <p:cNvPr id="38" name="PlaceHolder 4"/>
          <p:cNvSpPr>
            <a:spLocks noGrp="1"/>
          </p:cNvSpPr>
          <p:nvPr>
            <p:ph type="body"/>
          </p:nvPr>
        </p:nvSpPr>
        <p:spPr>
          <a:xfrm>
            <a:off x="5687640" y="4244400"/>
            <a:ext cx="436572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
        <p:nvSpPr>
          <p:cNvPr id="39" name="PlaceHolder 5"/>
          <p:cNvSpPr>
            <a:spLocks noGrp="1"/>
          </p:cNvSpPr>
          <p:nvPr>
            <p:ph type="body"/>
          </p:nvPr>
        </p:nvSpPr>
        <p:spPr>
          <a:xfrm>
            <a:off x="1103400" y="4244400"/>
            <a:ext cx="436572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46200" y="452880"/>
            <a:ext cx="9404280" cy="1400040"/>
          </a:xfrm>
          <a:prstGeom prst="rect">
            <a:avLst/>
          </a:prstGeom>
        </p:spPr>
        <p:txBody>
          <a:bodyPr lIns="0" tIns="0" rIns="0" bIns="0" anchor="ctr"/>
          <a:lstStyle/>
          <a:p>
            <a:endParaRPr lang="fr-FR" sz="1800" b="0" strike="noStrike" spc="-1">
              <a:solidFill>
                <a:srgbClr val="FFFFFF"/>
              </a:solidFill>
              <a:uFill>
                <a:solidFill>
                  <a:srgbClr val="FFFFFF"/>
                </a:solidFill>
              </a:uFill>
              <a:latin typeface="Century Gothic"/>
            </a:endParaRPr>
          </a:p>
        </p:txBody>
      </p:sp>
      <p:sp>
        <p:nvSpPr>
          <p:cNvPr id="41" name="PlaceHolder 2"/>
          <p:cNvSpPr>
            <a:spLocks noGrp="1"/>
          </p:cNvSpPr>
          <p:nvPr>
            <p:ph type="body"/>
          </p:nvPr>
        </p:nvSpPr>
        <p:spPr>
          <a:xfrm>
            <a:off x="1103400" y="2053080"/>
            <a:ext cx="288036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
        <p:nvSpPr>
          <p:cNvPr id="42" name="PlaceHolder 3"/>
          <p:cNvSpPr>
            <a:spLocks noGrp="1"/>
          </p:cNvSpPr>
          <p:nvPr>
            <p:ph type="body"/>
          </p:nvPr>
        </p:nvSpPr>
        <p:spPr>
          <a:xfrm>
            <a:off x="4128120" y="2053080"/>
            <a:ext cx="288036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
        <p:nvSpPr>
          <p:cNvPr id="43" name="PlaceHolder 4"/>
          <p:cNvSpPr>
            <a:spLocks noGrp="1"/>
          </p:cNvSpPr>
          <p:nvPr>
            <p:ph type="body"/>
          </p:nvPr>
        </p:nvSpPr>
        <p:spPr>
          <a:xfrm>
            <a:off x="7152840" y="2053080"/>
            <a:ext cx="288036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
        <p:nvSpPr>
          <p:cNvPr id="44" name="PlaceHolder 5"/>
          <p:cNvSpPr>
            <a:spLocks noGrp="1"/>
          </p:cNvSpPr>
          <p:nvPr>
            <p:ph type="body"/>
          </p:nvPr>
        </p:nvSpPr>
        <p:spPr>
          <a:xfrm>
            <a:off x="7152840" y="4244400"/>
            <a:ext cx="288036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
        <p:nvSpPr>
          <p:cNvPr id="45" name="PlaceHolder 6"/>
          <p:cNvSpPr>
            <a:spLocks noGrp="1"/>
          </p:cNvSpPr>
          <p:nvPr>
            <p:ph type="body"/>
          </p:nvPr>
        </p:nvSpPr>
        <p:spPr>
          <a:xfrm>
            <a:off x="4128120" y="4244400"/>
            <a:ext cx="288036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
        <p:nvSpPr>
          <p:cNvPr id="46" name="PlaceHolder 7"/>
          <p:cNvSpPr>
            <a:spLocks noGrp="1"/>
          </p:cNvSpPr>
          <p:nvPr>
            <p:ph type="body"/>
          </p:nvPr>
        </p:nvSpPr>
        <p:spPr>
          <a:xfrm>
            <a:off x="1103400" y="4244400"/>
            <a:ext cx="288036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8" name="PlaceHolder 1"/>
          <p:cNvSpPr>
            <a:spLocks noGrp="1"/>
          </p:cNvSpPr>
          <p:nvPr>
            <p:ph type="title"/>
          </p:nvPr>
        </p:nvSpPr>
        <p:spPr>
          <a:xfrm>
            <a:off x="646200" y="452880"/>
            <a:ext cx="9404280" cy="1400040"/>
          </a:xfrm>
          <a:prstGeom prst="rect">
            <a:avLst/>
          </a:prstGeom>
        </p:spPr>
        <p:txBody>
          <a:bodyPr lIns="0" tIns="0" rIns="0" bIns="0" anchor="ctr"/>
          <a:lstStyle/>
          <a:p>
            <a:endParaRPr lang="fr-FR" sz="1800" b="0" strike="noStrike" spc="-1">
              <a:solidFill>
                <a:srgbClr val="FFFFFF"/>
              </a:solidFill>
              <a:uFill>
                <a:solidFill>
                  <a:srgbClr val="FFFFFF"/>
                </a:solidFill>
              </a:uFill>
              <a:latin typeface="Century Gothic"/>
            </a:endParaRPr>
          </a:p>
        </p:txBody>
      </p:sp>
      <p:sp>
        <p:nvSpPr>
          <p:cNvPr id="59" name="PlaceHolder 2"/>
          <p:cNvSpPr>
            <a:spLocks noGrp="1"/>
          </p:cNvSpPr>
          <p:nvPr>
            <p:ph type="subTitle"/>
          </p:nvPr>
        </p:nvSpPr>
        <p:spPr>
          <a:xfrm>
            <a:off x="1103400" y="2053080"/>
            <a:ext cx="8946360" cy="419508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46200" y="452880"/>
            <a:ext cx="9404280" cy="1400040"/>
          </a:xfrm>
          <a:prstGeom prst="rect">
            <a:avLst/>
          </a:prstGeom>
        </p:spPr>
        <p:txBody>
          <a:bodyPr lIns="0" tIns="0" rIns="0" bIns="0" anchor="ctr"/>
          <a:lstStyle/>
          <a:p>
            <a:endParaRPr lang="fr-FR" sz="1800" b="0" strike="noStrike" spc="-1">
              <a:solidFill>
                <a:srgbClr val="FFFFFF"/>
              </a:solidFill>
              <a:uFill>
                <a:solidFill>
                  <a:srgbClr val="FFFFFF"/>
                </a:solidFill>
              </a:uFill>
              <a:latin typeface="Century Gothic"/>
            </a:endParaRPr>
          </a:p>
        </p:txBody>
      </p:sp>
      <p:sp>
        <p:nvSpPr>
          <p:cNvPr id="61" name="PlaceHolder 2"/>
          <p:cNvSpPr>
            <a:spLocks noGrp="1"/>
          </p:cNvSpPr>
          <p:nvPr>
            <p:ph type="body"/>
          </p:nvPr>
        </p:nvSpPr>
        <p:spPr>
          <a:xfrm>
            <a:off x="1103400" y="2053080"/>
            <a:ext cx="8946360" cy="41950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46200" y="452880"/>
            <a:ext cx="9404280" cy="1400040"/>
          </a:xfrm>
          <a:prstGeom prst="rect">
            <a:avLst/>
          </a:prstGeom>
        </p:spPr>
        <p:txBody>
          <a:bodyPr lIns="0" tIns="0" rIns="0" bIns="0" anchor="ctr"/>
          <a:lstStyle/>
          <a:p>
            <a:endParaRPr lang="fr-FR" sz="1800" b="0" strike="noStrike" spc="-1">
              <a:solidFill>
                <a:srgbClr val="FFFFFF"/>
              </a:solidFill>
              <a:uFill>
                <a:solidFill>
                  <a:srgbClr val="FFFFFF"/>
                </a:solidFill>
              </a:uFill>
              <a:latin typeface="Century Gothic"/>
            </a:endParaRPr>
          </a:p>
        </p:txBody>
      </p:sp>
      <p:sp>
        <p:nvSpPr>
          <p:cNvPr id="63" name="PlaceHolder 2"/>
          <p:cNvSpPr>
            <a:spLocks noGrp="1"/>
          </p:cNvSpPr>
          <p:nvPr>
            <p:ph type="body"/>
          </p:nvPr>
        </p:nvSpPr>
        <p:spPr>
          <a:xfrm>
            <a:off x="1103400" y="2053080"/>
            <a:ext cx="4365720" cy="41950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
        <p:nvSpPr>
          <p:cNvPr id="64" name="PlaceHolder 3"/>
          <p:cNvSpPr>
            <a:spLocks noGrp="1"/>
          </p:cNvSpPr>
          <p:nvPr>
            <p:ph type="body"/>
          </p:nvPr>
        </p:nvSpPr>
        <p:spPr>
          <a:xfrm>
            <a:off x="5687640" y="2053080"/>
            <a:ext cx="4365720" cy="41950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5" name="PlaceHolder 1"/>
          <p:cNvSpPr>
            <a:spLocks noGrp="1"/>
          </p:cNvSpPr>
          <p:nvPr>
            <p:ph type="title"/>
          </p:nvPr>
        </p:nvSpPr>
        <p:spPr>
          <a:xfrm>
            <a:off x="646200" y="452880"/>
            <a:ext cx="9404280" cy="1400040"/>
          </a:xfrm>
          <a:prstGeom prst="rect">
            <a:avLst/>
          </a:prstGeom>
        </p:spPr>
        <p:txBody>
          <a:bodyPr lIns="0" tIns="0" rIns="0" bIns="0" anchor="ctr"/>
          <a:lstStyle/>
          <a:p>
            <a:endParaRPr lang="fr-FR" sz="18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6" name="PlaceHolder 1"/>
          <p:cNvSpPr>
            <a:spLocks noGrp="1"/>
          </p:cNvSpPr>
          <p:nvPr>
            <p:ph type="subTitle"/>
          </p:nvPr>
        </p:nvSpPr>
        <p:spPr>
          <a:xfrm>
            <a:off x="646200" y="452880"/>
            <a:ext cx="9404280" cy="649116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46200" y="452880"/>
            <a:ext cx="9404280" cy="1400040"/>
          </a:xfrm>
          <a:prstGeom prst="rect">
            <a:avLst/>
          </a:prstGeom>
        </p:spPr>
        <p:txBody>
          <a:bodyPr lIns="0" tIns="0" rIns="0" bIns="0" anchor="ctr"/>
          <a:lstStyle/>
          <a:p>
            <a:endParaRPr lang="fr-FR" sz="1800" b="0" strike="noStrike" spc="-1">
              <a:solidFill>
                <a:srgbClr val="FFFFFF"/>
              </a:solidFill>
              <a:uFill>
                <a:solidFill>
                  <a:srgbClr val="FFFFFF"/>
                </a:solidFill>
              </a:uFill>
              <a:latin typeface="Century Gothic"/>
            </a:endParaRPr>
          </a:p>
        </p:txBody>
      </p:sp>
      <p:sp>
        <p:nvSpPr>
          <p:cNvPr id="68" name="PlaceHolder 2"/>
          <p:cNvSpPr>
            <a:spLocks noGrp="1"/>
          </p:cNvSpPr>
          <p:nvPr>
            <p:ph type="body"/>
          </p:nvPr>
        </p:nvSpPr>
        <p:spPr>
          <a:xfrm>
            <a:off x="1103400" y="2053080"/>
            <a:ext cx="436572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
        <p:nvSpPr>
          <p:cNvPr id="69" name="PlaceHolder 3"/>
          <p:cNvSpPr>
            <a:spLocks noGrp="1"/>
          </p:cNvSpPr>
          <p:nvPr>
            <p:ph type="body"/>
          </p:nvPr>
        </p:nvSpPr>
        <p:spPr>
          <a:xfrm>
            <a:off x="1103400" y="4244400"/>
            <a:ext cx="436572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
        <p:nvSpPr>
          <p:cNvPr id="70" name="PlaceHolder 4"/>
          <p:cNvSpPr>
            <a:spLocks noGrp="1"/>
          </p:cNvSpPr>
          <p:nvPr>
            <p:ph type="body"/>
          </p:nvPr>
        </p:nvSpPr>
        <p:spPr>
          <a:xfrm>
            <a:off x="5687640" y="2053080"/>
            <a:ext cx="4365720" cy="41950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646200" y="452880"/>
            <a:ext cx="9404280" cy="1400040"/>
          </a:xfrm>
          <a:prstGeom prst="rect">
            <a:avLst/>
          </a:prstGeom>
        </p:spPr>
        <p:txBody>
          <a:bodyPr lIns="0" tIns="0" rIns="0" bIns="0" anchor="ctr"/>
          <a:lstStyle/>
          <a:p>
            <a:endParaRPr lang="fr-FR" sz="1800" b="0" strike="noStrike" spc="-1">
              <a:solidFill>
                <a:srgbClr val="FFFFFF"/>
              </a:solidFill>
              <a:uFill>
                <a:solidFill>
                  <a:srgbClr val="FFFFFF"/>
                </a:solidFill>
              </a:uFill>
              <a:latin typeface="Century Gothic"/>
            </a:endParaRPr>
          </a:p>
        </p:txBody>
      </p:sp>
      <p:sp>
        <p:nvSpPr>
          <p:cNvPr id="12" name="PlaceHolder 2"/>
          <p:cNvSpPr>
            <a:spLocks noGrp="1"/>
          </p:cNvSpPr>
          <p:nvPr>
            <p:ph type="subTitle"/>
          </p:nvPr>
        </p:nvSpPr>
        <p:spPr>
          <a:xfrm>
            <a:off x="1103400" y="2053080"/>
            <a:ext cx="8946360" cy="419508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46200" y="452880"/>
            <a:ext cx="9404280" cy="1400040"/>
          </a:xfrm>
          <a:prstGeom prst="rect">
            <a:avLst/>
          </a:prstGeom>
        </p:spPr>
        <p:txBody>
          <a:bodyPr lIns="0" tIns="0" rIns="0" bIns="0" anchor="ctr"/>
          <a:lstStyle/>
          <a:p>
            <a:endParaRPr lang="fr-FR" sz="1800" b="0" strike="noStrike" spc="-1">
              <a:solidFill>
                <a:srgbClr val="FFFFFF"/>
              </a:solidFill>
              <a:uFill>
                <a:solidFill>
                  <a:srgbClr val="FFFFFF"/>
                </a:solidFill>
              </a:uFill>
              <a:latin typeface="Century Gothic"/>
            </a:endParaRPr>
          </a:p>
        </p:txBody>
      </p:sp>
      <p:sp>
        <p:nvSpPr>
          <p:cNvPr id="72" name="PlaceHolder 2"/>
          <p:cNvSpPr>
            <a:spLocks noGrp="1"/>
          </p:cNvSpPr>
          <p:nvPr>
            <p:ph type="body"/>
          </p:nvPr>
        </p:nvSpPr>
        <p:spPr>
          <a:xfrm>
            <a:off x="1103400" y="2053080"/>
            <a:ext cx="4365720" cy="41950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
        <p:nvSpPr>
          <p:cNvPr id="73" name="PlaceHolder 3"/>
          <p:cNvSpPr>
            <a:spLocks noGrp="1"/>
          </p:cNvSpPr>
          <p:nvPr>
            <p:ph type="body"/>
          </p:nvPr>
        </p:nvSpPr>
        <p:spPr>
          <a:xfrm>
            <a:off x="5687640" y="2053080"/>
            <a:ext cx="436572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
        <p:nvSpPr>
          <p:cNvPr id="74" name="PlaceHolder 4"/>
          <p:cNvSpPr>
            <a:spLocks noGrp="1"/>
          </p:cNvSpPr>
          <p:nvPr>
            <p:ph type="body"/>
          </p:nvPr>
        </p:nvSpPr>
        <p:spPr>
          <a:xfrm>
            <a:off x="5687640" y="4244400"/>
            <a:ext cx="436572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46200" y="452880"/>
            <a:ext cx="9404280" cy="1400040"/>
          </a:xfrm>
          <a:prstGeom prst="rect">
            <a:avLst/>
          </a:prstGeom>
        </p:spPr>
        <p:txBody>
          <a:bodyPr lIns="0" tIns="0" rIns="0" bIns="0" anchor="ctr"/>
          <a:lstStyle/>
          <a:p>
            <a:endParaRPr lang="fr-FR" sz="1800" b="0" strike="noStrike" spc="-1">
              <a:solidFill>
                <a:srgbClr val="FFFFFF"/>
              </a:solidFill>
              <a:uFill>
                <a:solidFill>
                  <a:srgbClr val="FFFFFF"/>
                </a:solidFill>
              </a:uFill>
              <a:latin typeface="Century Gothic"/>
            </a:endParaRPr>
          </a:p>
        </p:txBody>
      </p:sp>
      <p:sp>
        <p:nvSpPr>
          <p:cNvPr id="76" name="PlaceHolder 2"/>
          <p:cNvSpPr>
            <a:spLocks noGrp="1"/>
          </p:cNvSpPr>
          <p:nvPr>
            <p:ph type="body"/>
          </p:nvPr>
        </p:nvSpPr>
        <p:spPr>
          <a:xfrm>
            <a:off x="1103400" y="2053080"/>
            <a:ext cx="436572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
        <p:nvSpPr>
          <p:cNvPr id="77" name="PlaceHolder 3"/>
          <p:cNvSpPr>
            <a:spLocks noGrp="1"/>
          </p:cNvSpPr>
          <p:nvPr>
            <p:ph type="body"/>
          </p:nvPr>
        </p:nvSpPr>
        <p:spPr>
          <a:xfrm>
            <a:off x="5687640" y="2053080"/>
            <a:ext cx="436572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
        <p:nvSpPr>
          <p:cNvPr id="78" name="PlaceHolder 4"/>
          <p:cNvSpPr>
            <a:spLocks noGrp="1"/>
          </p:cNvSpPr>
          <p:nvPr>
            <p:ph type="body"/>
          </p:nvPr>
        </p:nvSpPr>
        <p:spPr>
          <a:xfrm>
            <a:off x="1103400" y="4244400"/>
            <a:ext cx="894636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46200" y="452880"/>
            <a:ext cx="9404280" cy="1400040"/>
          </a:xfrm>
          <a:prstGeom prst="rect">
            <a:avLst/>
          </a:prstGeom>
        </p:spPr>
        <p:txBody>
          <a:bodyPr lIns="0" tIns="0" rIns="0" bIns="0" anchor="ctr"/>
          <a:lstStyle/>
          <a:p>
            <a:endParaRPr lang="fr-FR" sz="1800" b="0" strike="noStrike" spc="-1">
              <a:solidFill>
                <a:srgbClr val="FFFFFF"/>
              </a:solidFill>
              <a:uFill>
                <a:solidFill>
                  <a:srgbClr val="FFFFFF"/>
                </a:solidFill>
              </a:uFill>
              <a:latin typeface="Century Gothic"/>
            </a:endParaRPr>
          </a:p>
        </p:txBody>
      </p:sp>
      <p:sp>
        <p:nvSpPr>
          <p:cNvPr id="80" name="PlaceHolder 2"/>
          <p:cNvSpPr>
            <a:spLocks noGrp="1"/>
          </p:cNvSpPr>
          <p:nvPr>
            <p:ph type="body"/>
          </p:nvPr>
        </p:nvSpPr>
        <p:spPr>
          <a:xfrm>
            <a:off x="1103400" y="2053080"/>
            <a:ext cx="894636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
        <p:nvSpPr>
          <p:cNvPr id="81" name="PlaceHolder 3"/>
          <p:cNvSpPr>
            <a:spLocks noGrp="1"/>
          </p:cNvSpPr>
          <p:nvPr>
            <p:ph type="body"/>
          </p:nvPr>
        </p:nvSpPr>
        <p:spPr>
          <a:xfrm>
            <a:off x="1103400" y="4244400"/>
            <a:ext cx="894636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46200" y="452880"/>
            <a:ext cx="9404280" cy="1400040"/>
          </a:xfrm>
          <a:prstGeom prst="rect">
            <a:avLst/>
          </a:prstGeom>
        </p:spPr>
        <p:txBody>
          <a:bodyPr lIns="0" tIns="0" rIns="0" bIns="0" anchor="ctr"/>
          <a:lstStyle/>
          <a:p>
            <a:endParaRPr lang="fr-FR" sz="1800" b="0" strike="noStrike" spc="-1">
              <a:solidFill>
                <a:srgbClr val="FFFFFF"/>
              </a:solidFill>
              <a:uFill>
                <a:solidFill>
                  <a:srgbClr val="FFFFFF"/>
                </a:solidFill>
              </a:uFill>
              <a:latin typeface="Century Gothic"/>
            </a:endParaRPr>
          </a:p>
        </p:txBody>
      </p:sp>
      <p:sp>
        <p:nvSpPr>
          <p:cNvPr id="83" name="PlaceHolder 2"/>
          <p:cNvSpPr>
            <a:spLocks noGrp="1"/>
          </p:cNvSpPr>
          <p:nvPr>
            <p:ph type="body"/>
          </p:nvPr>
        </p:nvSpPr>
        <p:spPr>
          <a:xfrm>
            <a:off x="1103400" y="2053080"/>
            <a:ext cx="436572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
        <p:nvSpPr>
          <p:cNvPr id="84" name="PlaceHolder 3"/>
          <p:cNvSpPr>
            <a:spLocks noGrp="1"/>
          </p:cNvSpPr>
          <p:nvPr>
            <p:ph type="body"/>
          </p:nvPr>
        </p:nvSpPr>
        <p:spPr>
          <a:xfrm>
            <a:off x="5687640" y="2053080"/>
            <a:ext cx="436572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
        <p:nvSpPr>
          <p:cNvPr id="85" name="PlaceHolder 4"/>
          <p:cNvSpPr>
            <a:spLocks noGrp="1"/>
          </p:cNvSpPr>
          <p:nvPr>
            <p:ph type="body"/>
          </p:nvPr>
        </p:nvSpPr>
        <p:spPr>
          <a:xfrm>
            <a:off x="5687640" y="4244400"/>
            <a:ext cx="436572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
        <p:nvSpPr>
          <p:cNvPr id="86" name="PlaceHolder 5"/>
          <p:cNvSpPr>
            <a:spLocks noGrp="1"/>
          </p:cNvSpPr>
          <p:nvPr>
            <p:ph type="body"/>
          </p:nvPr>
        </p:nvSpPr>
        <p:spPr>
          <a:xfrm>
            <a:off x="1103400" y="4244400"/>
            <a:ext cx="436572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46200" y="452880"/>
            <a:ext cx="9404280" cy="1400040"/>
          </a:xfrm>
          <a:prstGeom prst="rect">
            <a:avLst/>
          </a:prstGeom>
        </p:spPr>
        <p:txBody>
          <a:bodyPr lIns="0" tIns="0" rIns="0" bIns="0" anchor="ctr"/>
          <a:lstStyle/>
          <a:p>
            <a:endParaRPr lang="fr-FR" sz="1800" b="0" strike="noStrike" spc="-1">
              <a:solidFill>
                <a:srgbClr val="FFFFFF"/>
              </a:solidFill>
              <a:uFill>
                <a:solidFill>
                  <a:srgbClr val="FFFFFF"/>
                </a:solidFill>
              </a:uFill>
              <a:latin typeface="Century Gothic"/>
            </a:endParaRPr>
          </a:p>
        </p:txBody>
      </p:sp>
      <p:sp>
        <p:nvSpPr>
          <p:cNvPr id="88" name="PlaceHolder 2"/>
          <p:cNvSpPr>
            <a:spLocks noGrp="1"/>
          </p:cNvSpPr>
          <p:nvPr>
            <p:ph type="body"/>
          </p:nvPr>
        </p:nvSpPr>
        <p:spPr>
          <a:xfrm>
            <a:off x="1103400" y="2053080"/>
            <a:ext cx="288036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
        <p:nvSpPr>
          <p:cNvPr id="89" name="PlaceHolder 3"/>
          <p:cNvSpPr>
            <a:spLocks noGrp="1"/>
          </p:cNvSpPr>
          <p:nvPr>
            <p:ph type="body"/>
          </p:nvPr>
        </p:nvSpPr>
        <p:spPr>
          <a:xfrm>
            <a:off x="4128120" y="2053080"/>
            <a:ext cx="288036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
        <p:nvSpPr>
          <p:cNvPr id="90" name="PlaceHolder 4"/>
          <p:cNvSpPr>
            <a:spLocks noGrp="1"/>
          </p:cNvSpPr>
          <p:nvPr>
            <p:ph type="body"/>
          </p:nvPr>
        </p:nvSpPr>
        <p:spPr>
          <a:xfrm>
            <a:off x="7152840" y="2053080"/>
            <a:ext cx="288036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
        <p:nvSpPr>
          <p:cNvPr id="91" name="PlaceHolder 5"/>
          <p:cNvSpPr>
            <a:spLocks noGrp="1"/>
          </p:cNvSpPr>
          <p:nvPr>
            <p:ph type="body"/>
          </p:nvPr>
        </p:nvSpPr>
        <p:spPr>
          <a:xfrm>
            <a:off x="7152840" y="4244400"/>
            <a:ext cx="288036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
        <p:nvSpPr>
          <p:cNvPr id="92" name="PlaceHolder 6"/>
          <p:cNvSpPr>
            <a:spLocks noGrp="1"/>
          </p:cNvSpPr>
          <p:nvPr>
            <p:ph type="body"/>
          </p:nvPr>
        </p:nvSpPr>
        <p:spPr>
          <a:xfrm>
            <a:off x="4128120" y="4244400"/>
            <a:ext cx="288036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
        <p:nvSpPr>
          <p:cNvPr id="93" name="PlaceHolder 7"/>
          <p:cNvSpPr>
            <a:spLocks noGrp="1"/>
          </p:cNvSpPr>
          <p:nvPr>
            <p:ph type="body"/>
          </p:nvPr>
        </p:nvSpPr>
        <p:spPr>
          <a:xfrm>
            <a:off x="1103400" y="4244400"/>
            <a:ext cx="288036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46200" y="452880"/>
            <a:ext cx="9404280" cy="1400040"/>
          </a:xfrm>
          <a:prstGeom prst="rect">
            <a:avLst/>
          </a:prstGeom>
        </p:spPr>
        <p:txBody>
          <a:bodyPr lIns="0" tIns="0" rIns="0" bIns="0" anchor="ctr"/>
          <a:lstStyle/>
          <a:p>
            <a:endParaRPr lang="fr-FR" sz="1800" b="0" strike="noStrike" spc="-1">
              <a:solidFill>
                <a:srgbClr val="FFFFFF"/>
              </a:solidFill>
              <a:uFill>
                <a:solidFill>
                  <a:srgbClr val="FFFFFF"/>
                </a:solidFill>
              </a:uFill>
              <a:latin typeface="Century Gothic"/>
            </a:endParaRPr>
          </a:p>
        </p:txBody>
      </p:sp>
      <p:sp>
        <p:nvSpPr>
          <p:cNvPr id="14" name="PlaceHolder 2"/>
          <p:cNvSpPr>
            <a:spLocks noGrp="1"/>
          </p:cNvSpPr>
          <p:nvPr>
            <p:ph type="body"/>
          </p:nvPr>
        </p:nvSpPr>
        <p:spPr>
          <a:xfrm>
            <a:off x="1103400" y="2053080"/>
            <a:ext cx="8946360" cy="41950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46200" y="452880"/>
            <a:ext cx="9404280" cy="1400040"/>
          </a:xfrm>
          <a:prstGeom prst="rect">
            <a:avLst/>
          </a:prstGeom>
        </p:spPr>
        <p:txBody>
          <a:bodyPr lIns="0" tIns="0" rIns="0" bIns="0" anchor="ctr"/>
          <a:lstStyle/>
          <a:p>
            <a:endParaRPr lang="fr-FR" sz="1800" b="0" strike="noStrike" spc="-1">
              <a:solidFill>
                <a:srgbClr val="FFFFFF"/>
              </a:solidFill>
              <a:uFill>
                <a:solidFill>
                  <a:srgbClr val="FFFFFF"/>
                </a:solidFill>
              </a:uFill>
              <a:latin typeface="Century Gothic"/>
            </a:endParaRPr>
          </a:p>
        </p:txBody>
      </p:sp>
      <p:sp>
        <p:nvSpPr>
          <p:cNvPr id="16" name="PlaceHolder 2"/>
          <p:cNvSpPr>
            <a:spLocks noGrp="1"/>
          </p:cNvSpPr>
          <p:nvPr>
            <p:ph type="body"/>
          </p:nvPr>
        </p:nvSpPr>
        <p:spPr>
          <a:xfrm>
            <a:off x="1103400" y="2053080"/>
            <a:ext cx="4365720" cy="41950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
        <p:nvSpPr>
          <p:cNvPr id="17" name="PlaceHolder 3"/>
          <p:cNvSpPr>
            <a:spLocks noGrp="1"/>
          </p:cNvSpPr>
          <p:nvPr>
            <p:ph type="body"/>
          </p:nvPr>
        </p:nvSpPr>
        <p:spPr>
          <a:xfrm>
            <a:off x="5687640" y="2053080"/>
            <a:ext cx="4365720" cy="41950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646200" y="452880"/>
            <a:ext cx="9404280" cy="1400040"/>
          </a:xfrm>
          <a:prstGeom prst="rect">
            <a:avLst/>
          </a:prstGeom>
        </p:spPr>
        <p:txBody>
          <a:bodyPr lIns="0" tIns="0" rIns="0" bIns="0" anchor="ctr"/>
          <a:lstStyle/>
          <a:p>
            <a:endParaRPr lang="fr-FR" sz="18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646200" y="452880"/>
            <a:ext cx="9404280" cy="649116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46200" y="452880"/>
            <a:ext cx="9404280" cy="1400040"/>
          </a:xfrm>
          <a:prstGeom prst="rect">
            <a:avLst/>
          </a:prstGeom>
        </p:spPr>
        <p:txBody>
          <a:bodyPr lIns="0" tIns="0" rIns="0" bIns="0" anchor="ctr"/>
          <a:lstStyle/>
          <a:p>
            <a:endParaRPr lang="fr-FR" sz="1800" b="0" strike="noStrike" spc="-1">
              <a:solidFill>
                <a:srgbClr val="FFFFFF"/>
              </a:solidFill>
              <a:uFill>
                <a:solidFill>
                  <a:srgbClr val="FFFFFF"/>
                </a:solidFill>
              </a:uFill>
              <a:latin typeface="Century Gothic"/>
            </a:endParaRPr>
          </a:p>
        </p:txBody>
      </p:sp>
      <p:sp>
        <p:nvSpPr>
          <p:cNvPr id="21" name="PlaceHolder 2"/>
          <p:cNvSpPr>
            <a:spLocks noGrp="1"/>
          </p:cNvSpPr>
          <p:nvPr>
            <p:ph type="body"/>
          </p:nvPr>
        </p:nvSpPr>
        <p:spPr>
          <a:xfrm>
            <a:off x="1103400" y="2053080"/>
            <a:ext cx="436572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
        <p:nvSpPr>
          <p:cNvPr id="22" name="PlaceHolder 3"/>
          <p:cNvSpPr>
            <a:spLocks noGrp="1"/>
          </p:cNvSpPr>
          <p:nvPr>
            <p:ph type="body"/>
          </p:nvPr>
        </p:nvSpPr>
        <p:spPr>
          <a:xfrm>
            <a:off x="1103400" y="4244400"/>
            <a:ext cx="436572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
        <p:nvSpPr>
          <p:cNvPr id="23" name="PlaceHolder 4"/>
          <p:cNvSpPr>
            <a:spLocks noGrp="1"/>
          </p:cNvSpPr>
          <p:nvPr>
            <p:ph type="body"/>
          </p:nvPr>
        </p:nvSpPr>
        <p:spPr>
          <a:xfrm>
            <a:off x="5687640" y="2053080"/>
            <a:ext cx="4365720" cy="41950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46200" y="452880"/>
            <a:ext cx="9404280" cy="1400040"/>
          </a:xfrm>
          <a:prstGeom prst="rect">
            <a:avLst/>
          </a:prstGeom>
        </p:spPr>
        <p:txBody>
          <a:bodyPr lIns="0" tIns="0" rIns="0" bIns="0" anchor="ctr"/>
          <a:lstStyle/>
          <a:p>
            <a:endParaRPr lang="fr-FR" sz="1800" b="0" strike="noStrike" spc="-1">
              <a:solidFill>
                <a:srgbClr val="FFFFFF"/>
              </a:solidFill>
              <a:uFill>
                <a:solidFill>
                  <a:srgbClr val="FFFFFF"/>
                </a:solidFill>
              </a:uFill>
              <a:latin typeface="Century Gothic"/>
            </a:endParaRPr>
          </a:p>
        </p:txBody>
      </p:sp>
      <p:sp>
        <p:nvSpPr>
          <p:cNvPr id="25" name="PlaceHolder 2"/>
          <p:cNvSpPr>
            <a:spLocks noGrp="1"/>
          </p:cNvSpPr>
          <p:nvPr>
            <p:ph type="body"/>
          </p:nvPr>
        </p:nvSpPr>
        <p:spPr>
          <a:xfrm>
            <a:off x="1103400" y="2053080"/>
            <a:ext cx="4365720" cy="41950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
        <p:nvSpPr>
          <p:cNvPr id="26" name="PlaceHolder 3"/>
          <p:cNvSpPr>
            <a:spLocks noGrp="1"/>
          </p:cNvSpPr>
          <p:nvPr>
            <p:ph type="body"/>
          </p:nvPr>
        </p:nvSpPr>
        <p:spPr>
          <a:xfrm>
            <a:off x="5687640" y="2053080"/>
            <a:ext cx="436572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
        <p:nvSpPr>
          <p:cNvPr id="27" name="PlaceHolder 4"/>
          <p:cNvSpPr>
            <a:spLocks noGrp="1"/>
          </p:cNvSpPr>
          <p:nvPr>
            <p:ph type="body"/>
          </p:nvPr>
        </p:nvSpPr>
        <p:spPr>
          <a:xfrm>
            <a:off x="5687640" y="4244400"/>
            <a:ext cx="436572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46200" y="452880"/>
            <a:ext cx="9404280" cy="1400040"/>
          </a:xfrm>
          <a:prstGeom prst="rect">
            <a:avLst/>
          </a:prstGeom>
        </p:spPr>
        <p:txBody>
          <a:bodyPr lIns="0" tIns="0" rIns="0" bIns="0" anchor="ctr"/>
          <a:lstStyle/>
          <a:p>
            <a:endParaRPr lang="fr-FR" sz="1800" b="0" strike="noStrike" spc="-1">
              <a:solidFill>
                <a:srgbClr val="FFFFFF"/>
              </a:solidFill>
              <a:uFill>
                <a:solidFill>
                  <a:srgbClr val="FFFFFF"/>
                </a:solidFill>
              </a:uFill>
              <a:latin typeface="Century Gothic"/>
            </a:endParaRPr>
          </a:p>
        </p:txBody>
      </p:sp>
      <p:sp>
        <p:nvSpPr>
          <p:cNvPr id="29" name="PlaceHolder 2"/>
          <p:cNvSpPr>
            <a:spLocks noGrp="1"/>
          </p:cNvSpPr>
          <p:nvPr>
            <p:ph type="body"/>
          </p:nvPr>
        </p:nvSpPr>
        <p:spPr>
          <a:xfrm>
            <a:off x="1103400" y="2053080"/>
            <a:ext cx="436572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
        <p:nvSpPr>
          <p:cNvPr id="30" name="PlaceHolder 3"/>
          <p:cNvSpPr>
            <a:spLocks noGrp="1"/>
          </p:cNvSpPr>
          <p:nvPr>
            <p:ph type="body"/>
          </p:nvPr>
        </p:nvSpPr>
        <p:spPr>
          <a:xfrm>
            <a:off x="5687640" y="2053080"/>
            <a:ext cx="436572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
        <p:nvSpPr>
          <p:cNvPr id="31" name="PlaceHolder 4"/>
          <p:cNvSpPr>
            <a:spLocks noGrp="1"/>
          </p:cNvSpPr>
          <p:nvPr>
            <p:ph type="body"/>
          </p:nvPr>
        </p:nvSpPr>
        <p:spPr>
          <a:xfrm>
            <a:off x="1103400" y="4244400"/>
            <a:ext cx="8946360" cy="2000880"/>
          </a:xfrm>
          <a:prstGeom prst="rect">
            <a:avLst/>
          </a:prstGeom>
        </p:spPr>
        <p:txBody>
          <a:bodyPr lIns="0" tIns="0" rIns="0" bIns="0">
            <a:normAutofit/>
          </a:bodyPr>
          <a:lstStyle/>
          <a:p>
            <a:endParaRPr lang="fr-FR" sz="2000" b="0" strike="noStrike" spc="-1">
              <a:solidFill>
                <a:srgbClr val="FFFFFF"/>
              </a:solidFill>
              <a:uFill>
                <a:solidFill>
                  <a:srgbClr val="FFFFFF"/>
                </a:solidFill>
              </a:uFill>
              <a:latin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11" name="Picture 7"/>
          <p:cNvPicPr/>
          <p:nvPr/>
        </p:nvPicPr>
        <p:blipFill>
          <a:blip r:embed="rId15"/>
          <a:srcRect l="3610"/>
          <a:stretch/>
        </p:blipFill>
        <p:spPr>
          <a:xfrm>
            <a:off x="0" y="2669760"/>
            <a:ext cx="4036680" cy="4187880"/>
          </a:xfrm>
          <a:prstGeom prst="rect">
            <a:avLst/>
          </a:prstGeom>
          <a:ln>
            <a:noFill/>
          </a:ln>
        </p:spPr>
      </p:pic>
      <p:pic>
        <p:nvPicPr>
          <p:cNvPr id="12" name="Picture 6"/>
          <p:cNvPicPr/>
          <p:nvPr/>
        </p:nvPicPr>
        <p:blipFill>
          <a:blip r:embed="rId16"/>
          <a:srcRect l="35647"/>
          <a:stretch/>
        </p:blipFill>
        <p:spPr>
          <a:xfrm>
            <a:off x="0" y="2892240"/>
            <a:ext cx="1522080" cy="2365200"/>
          </a:xfrm>
          <a:prstGeom prst="rect">
            <a:avLst/>
          </a:prstGeom>
          <a:ln>
            <a:noFill/>
          </a:ln>
        </p:spPr>
      </p:pic>
      <p:sp>
        <p:nvSpPr>
          <p:cNvPr id="2" name="CustomShape 1"/>
          <p:cNvSpPr/>
          <p:nvPr/>
        </p:nvSpPr>
        <p:spPr>
          <a:xfrm>
            <a:off x="8609040" y="1676520"/>
            <a:ext cx="2819160" cy="2819160"/>
          </a:xfrm>
          <a:prstGeom prst="ellipse">
            <a:avLst/>
          </a:prstGeom>
          <a:gradFill>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pic>
        <p:nvPicPr>
          <p:cNvPr id="3" name="Picture 8"/>
          <p:cNvPicPr/>
          <p:nvPr/>
        </p:nvPicPr>
        <p:blipFill>
          <a:blip r:embed="rId17"/>
          <a:srcRect t="28812"/>
          <a:stretch/>
        </p:blipFill>
        <p:spPr>
          <a:xfrm>
            <a:off x="7999560" y="0"/>
            <a:ext cx="1603080" cy="1141200"/>
          </a:xfrm>
          <a:prstGeom prst="rect">
            <a:avLst/>
          </a:prstGeom>
          <a:ln>
            <a:noFill/>
          </a:ln>
        </p:spPr>
      </p:pic>
      <p:pic>
        <p:nvPicPr>
          <p:cNvPr id="4" name="Picture 9"/>
          <p:cNvPicPr/>
          <p:nvPr/>
        </p:nvPicPr>
        <p:blipFill>
          <a:blip r:embed="rId18"/>
          <a:srcRect b="23333"/>
          <a:stretch/>
        </p:blipFill>
        <p:spPr>
          <a:xfrm>
            <a:off x="8605800" y="6095880"/>
            <a:ext cx="993240" cy="761760"/>
          </a:xfrm>
          <a:prstGeom prst="rect">
            <a:avLst/>
          </a:prstGeom>
          <a:ln>
            <a:noFill/>
          </a:ln>
        </p:spPr>
      </p:pic>
      <p:sp>
        <p:nvSpPr>
          <p:cNvPr id="5" name="CustomShape 2"/>
          <p:cNvSpPr/>
          <p:nvPr/>
        </p:nvSpPr>
        <p:spPr>
          <a:xfrm>
            <a:off x="10437840" y="0"/>
            <a:ext cx="685440" cy="1142640"/>
          </a:xfrm>
          <a:prstGeom prst="rect">
            <a:avLst/>
          </a:prstGeom>
          <a:solidFill>
            <a:schemeClr val="accent1"/>
          </a:soli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 name="PlaceHolder 3"/>
          <p:cNvSpPr>
            <a:spLocks noGrp="1"/>
          </p:cNvSpPr>
          <p:nvPr>
            <p:ph type="title"/>
          </p:nvPr>
        </p:nvSpPr>
        <p:spPr>
          <a:xfrm>
            <a:off x="1154880" y="1447920"/>
            <a:ext cx="8825400" cy="3329280"/>
          </a:xfrm>
          <a:prstGeom prst="rect">
            <a:avLst/>
          </a:prstGeom>
        </p:spPr>
        <p:txBody>
          <a:bodyPr anchor="b"/>
          <a:lstStyle/>
          <a:p>
            <a:pPr>
              <a:lnSpc>
                <a:spcPct val="100000"/>
              </a:lnSpc>
            </a:pPr>
            <a:r>
              <a:rPr lang="fr-FR" sz="7200" b="0" strike="noStrike" spc="-1">
                <a:solidFill>
                  <a:srgbClr val="EBEBEB"/>
                </a:solidFill>
                <a:uFill>
                  <a:solidFill>
                    <a:srgbClr val="FFFFFF"/>
                  </a:solidFill>
                </a:uFill>
                <a:latin typeface="Century Gothic"/>
              </a:rPr>
              <a:t>Modifiez le style du titre</a:t>
            </a:r>
            <a:endParaRPr lang="fr-FR" sz="7200" b="0" strike="noStrike" spc="-1">
              <a:solidFill>
                <a:srgbClr val="FFFFFF"/>
              </a:solidFill>
              <a:uFill>
                <a:solidFill>
                  <a:srgbClr val="FFFFFF"/>
                </a:solidFill>
              </a:uFill>
              <a:latin typeface="Century Gothic"/>
            </a:endParaRPr>
          </a:p>
        </p:txBody>
      </p:sp>
      <p:sp>
        <p:nvSpPr>
          <p:cNvPr id="7" name="PlaceHolder 4"/>
          <p:cNvSpPr>
            <a:spLocks noGrp="1"/>
          </p:cNvSpPr>
          <p:nvPr>
            <p:ph type="dt"/>
          </p:nvPr>
        </p:nvSpPr>
        <p:spPr>
          <a:xfrm rot="5400000">
            <a:off x="10155600" y="1790640"/>
            <a:ext cx="990360" cy="304560"/>
          </a:xfrm>
          <a:prstGeom prst="rect">
            <a:avLst/>
          </a:prstGeom>
        </p:spPr>
        <p:txBody>
          <a:bodyPr/>
          <a:lstStyle/>
          <a:p>
            <a:pPr>
              <a:lnSpc>
                <a:spcPct val="100000"/>
              </a:lnSpc>
            </a:pPr>
            <a:fld id="{40F10820-2F23-4DFB-A160-B868D068A13F}" type="datetime">
              <a:rPr lang="fr-FR" sz="1100" b="0" strike="noStrike" spc="-1">
                <a:solidFill>
                  <a:srgbClr val="FFFFFF"/>
                </a:solidFill>
                <a:uFill>
                  <a:solidFill>
                    <a:srgbClr val="FFFFFF"/>
                  </a:solidFill>
                </a:uFill>
                <a:latin typeface="Century Gothic"/>
              </a:rPr>
              <a:t>18/06/2017</a:t>
            </a:fld>
            <a:endParaRPr lang="fr-FR" sz="1100" b="0" strike="noStrike" spc="-1">
              <a:solidFill>
                <a:srgbClr val="000000"/>
              </a:solidFill>
              <a:uFill>
                <a:solidFill>
                  <a:srgbClr val="FFFFFF"/>
                </a:solidFill>
              </a:uFill>
              <a:latin typeface="Times New Roman"/>
            </a:endParaRPr>
          </a:p>
        </p:txBody>
      </p:sp>
      <p:sp>
        <p:nvSpPr>
          <p:cNvPr id="8" name="PlaceHolder 5"/>
          <p:cNvSpPr>
            <a:spLocks noGrp="1"/>
          </p:cNvSpPr>
          <p:nvPr>
            <p:ph type="ftr"/>
          </p:nvPr>
        </p:nvSpPr>
        <p:spPr>
          <a:xfrm rot="5400000">
            <a:off x="8951760" y="3225240"/>
            <a:ext cx="3859560" cy="304560"/>
          </a:xfrm>
          <a:prstGeom prst="rect">
            <a:avLst/>
          </a:prstGeom>
        </p:spPr>
        <p:txBody>
          <a:bodyPr anchor="b"/>
          <a:lstStyle/>
          <a:p>
            <a:endParaRPr lang="fr-FR" sz="2400" b="0" strike="noStrike" spc="-1">
              <a:solidFill>
                <a:srgbClr val="000000"/>
              </a:solidFill>
              <a:uFill>
                <a:solidFill>
                  <a:srgbClr val="FFFFFF"/>
                </a:solidFill>
              </a:uFill>
              <a:latin typeface="Times New Roman"/>
            </a:endParaRPr>
          </a:p>
        </p:txBody>
      </p:sp>
      <p:sp>
        <p:nvSpPr>
          <p:cNvPr id="9" name="PlaceHolder 6"/>
          <p:cNvSpPr>
            <a:spLocks noGrp="1"/>
          </p:cNvSpPr>
          <p:nvPr>
            <p:ph type="sldNum"/>
          </p:nvPr>
        </p:nvSpPr>
        <p:spPr>
          <a:xfrm>
            <a:off x="10352520" y="295560"/>
            <a:ext cx="837720" cy="767160"/>
          </a:xfrm>
          <a:prstGeom prst="rect">
            <a:avLst/>
          </a:prstGeom>
        </p:spPr>
        <p:txBody>
          <a:bodyPr anchor="b"/>
          <a:lstStyle/>
          <a:p>
            <a:pPr algn="ctr">
              <a:lnSpc>
                <a:spcPct val="100000"/>
              </a:lnSpc>
            </a:pPr>
            <a:fld id="{42ECB37B-AE2E-4313-A000-EF5B6264BBCD}" type="slidenum">
              <a:rPr lang="fr-FR" sz="2800" b="0" strike="noStrike" spc="-1">
                <a:solidFill>
                  <a:srgbClr val="FFFFFF"/>
                </a:solidFill>
                <a:uFill>
                  <a:solidFill>
                    <a:srgbClr val="FFFFFF"/>
                  </a:solidFill>
                </a:uFill>
                <a:latin typeface="Century Gothic"/>
              </a:rPr>
              <a:t>‹N°›</a:t>
            </a:fld>
            <a:endParaRPr lang="fr-FR" sz="2800" b="0" strike="noStrike" spc="-1">
              <a:solidFill>
                <a:srgbClr val="000000"/>
              </a:solidFill>
              <a:uFill>
                <a:solidFill>
                  <a:srgbClr val="FFFFFF"/>
                </a:solidFill>
              </a:uFill>
              <a:latin typeface="Times New Roman"/>
            </a:endParaRPr>
          </a:p>
        </p:txBody>
      </p:sp>
      <p:sp>
        <p:nvSpPr>
          <p:cNvPr id="10" name="PlaceHolder 7"/>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000" b="0" strike="noStrike" spc="-1">
                <a:solidFill>
                  <a:srgbClr val="FFFFFF"/>
                </a:solidFill>
                <a:uFill>
                  <a:solidFill>
                    <a:srgbClr val="FFFFFF"/>
                  </a:solidFill>
                </a:uFill>
                <a:latin typeface="Century Gothic"/>
              </a:rPr>
              <a:t>Cliquez pour éditer le format du plan de texte</a:t>
            </a:r>
          </a:p>
          <a:p>
            <a:pPr marL="864000" lvl="1" indent="-324000">
              <a:spcBef>
                <a:spcPts val="1134"/>
              </a:spcBef>
              <a:buClr>
                <a:srgbClr val="000000"/>
              </a:buClr>
              <a:buSzPct val="75000"/>
              <a:buFont typeface="Symbol" charset="2"/>
              <a:buChar char=""/>
            </a:pPr>
            <a:r>
              <a:rPr lang="fr-FR" sz="1600" b="0" strike="noStrike" spc="-1">
                <a:solidFill>
                  <a:srgbClr val="FFFFFF"/>
                </a:solidFill>
                <a:uFill>
                  <a:solidFill>
                    <a:srgbClr val="FFFFFF"/>
                  </a:solidFill>
                </a:uFill>
                <a:latin typeface="Century Gothic"/>
              </a:rPr>
              <a:t>Second niveau de plan</a:t>
            </a:r>
          </a:p>
          <a:p>
            <a:pPr marL="1296000" lvl="2" indent="-288000">
              <a:spcBef>
                <a:spcPts val="850"/>
              </a:spcBef>
              <a:buClr>
                <a:srgbClr val="000000"/>
              </a:buClr>
              <a:buSzPct val="45000"/>
              <a:buFont typeface="Wingdings" charset="2"/>
              <a:buChar char=""/>
            </a:pPr>
            <a:r>
              <a:rPr lang="fr-FR" sz="1400" b="0" strike="noStrike" spc="-1">
                <a:solidFill>
                  <a:srgbClr val="FFFFFF"/>
                </a:solidFill>
                <a:uFill>
                  <a:solidFill>
                    <a:srgbClr val="FFFFFF"/>
                  </a:solidFill>
                </a:uFill>
                <a:latin typeface="Century Gothic"/>
              </a:rPr>
              <a:t>Troisième niveau de plan</a:t>
            </a:r>
          </a:p>
          <a:p>
            <a:pPr marL="1728000" lvl="3" indent="-216000">
              <a:spcBef>
                <a:spcPts val="567"/>
              </a:spcBef>
              <a:buClr>
                <a:srgbClr val="000000"/>
              </a:buClr>
              <a:buSzPct val="75000"/>
              <a:buFont typeface="Symbol" charset="2"/>
              <a:buChar char=""/>
            </a:pPr>
            <a:r>
              <a:rPr lang="fr-FR" sz="1400" b="0" strike="noStrike" spc="-1">
                <a:solidFill>
                  <a:srgbClr val="FFFFFF"/>
                </a:solidFill>
                <a:uFill>
                  <a:solidFill>
                    <a:srgbClr val="FFFFFF"/>
                  </a:solidFill>
                </a:uFill>
                <a:latin typeface="Century Gothic"/>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FFFFFF"/>
                </a:solidFill>
                <a:uFill>
                  <a:solidFill>
                    <a:srgbClr val="FFFFFF"/>
                  </a:solidFill>
                </a:uFill>
                <a:latin typeface="Century Gothic"/>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FFFFFF"/>
                </a:solidFill>
                <a:uFill>
                  <a:solidFill>
                    <a:srgbClr val="FFFFFF"/>
                  </a:solidFill>
                </a:uFill>
                <a:latin typeface="Century Gothic"/>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FFFFFF"/>
                </a:solidFill>
                <a:uFill>
                  <a:solidFill>
                    <a:srgbClr val="FFFFFF"/>
                  </a:solidFill>
                </a:uFill>
                <a:latin typeface="Century Gothic"/>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47" name="Picture 7"/>
          <p:cNvPicPr/>
          <p:nvPr/>
        </p:nvPicPr>
        <p:blipFill>
          <a:blip r:embed="rId15"/>
          <a:srcRect l="3610"/>
          <a:stretch/>
        </p:blipFill>
        <p:spPr>
          <a:xfrm>
            <a:off x="0" y="2669760"/>
            <a:ext cx="4036680" cy="4187880"/>
          </a:xfrm>
          <a:prstGeom prst="rect">
            <a:avLst/>
          </a:prstGeom>
          <a:ln>
            <a:noFill/>
          </a:ln>
        </p:spPr>
      </p:pic>
      <p:pic>
        <p:nvPicPr>
          <p:cNvPr id="48" name="Picture 6"/>
          <p:cNvPicPr/>
          <p:nvPr/>
        </p:nvPicPr>
        <p:blipFill>
          <a:blip r:embed="rId16"/>
          <a:srcRect l="35647"/>
          <a:stretch/>
        </p:blipFill>
        <p:spPr>
          <a:xfrm>
            <a:off x="0" y="2892240"/>
            <a:ext cx="1522080" cy="2365200"/>
          </a:xfrm>
          <a:prstGeom prst="rect">
            <a:avLst/>
          </a:prstGeom>
          <a:ln>
            <a:noFill/>
          </a:ln>
        </p:spPr>
      </p:pic>
      <p:sp>
        <p:nvSpPr>
          <p:cNvPr id="49" name="CustomShape 1"/>
          <p:cNvSpPr/>
          <p:nvPr/>
        </p:nvSpPr>
        <p:spPr>
          <a:xfrm>
            <a:off x="8609040" y="1676520"/>
            <a:ext cx="2819160" cy="2819160"/>
          </a:xfrm>
          <a:prstGeom prst="ellipse">
            <a:avLst/>
          </a:prstGeom>
          <a:gradFill>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lin ang="0"/>
          </a:gra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pic>
        <p:nvPicPr>
          <p:cNvPr id="50" name="Picture 8"/>
          <p:cNvPicPr/>
          <p:nvPr/>
        </p:nvPicPr>
        <p:blipFill>
          <a:blip r:embed="rId17"/>
          <a:srcRect t="28812"/>
          <a:stretch/>
        </p:blipFill>
        <p:spPr>
          <a:xfrm>
            <a:off x="7999560" y="0"/>
            <a:ext cx="1603080" cy="1141200"/>
          </a:xfrm>
          <a:prstGeom prst="rect">
            <a:avLst/>
          </a:prstGeom>
          <a:ln>
            <a:noFill/>
          </a:ln>
        </p:spPr>
      </p:pic>
      <p:pic>
        <p:nvPicPr>
          <p:cNvPr id="51" name="Picture 9"/>
          <p:cNvPicPr/>
          <p:nvPr/>
        </p:nvPicPr>
        <p:blipFill>
          <a:blip r:embed="rId18"/>
          <a:srcRect b="23333"/>
          <a:stretch/>
        </p:blipFill>
        <p:spPr>
          <a:xfrm>
            <a:off x="8605800" y="6095880"/>
            <a:ext cx="993240" cy="761760"/>
          </a:xfrm>
          <a:prstGeom prst="rect">
            <a:avLst/>
          </a:prstGeom>
          <a:ln>
            <a:noFill/>
          </a:ln>
        </p:spPr>
      </p:pic>
      <p:sp>
        <p:nvSpPr>
          <p:cNvPr id="52" name="CustomShape 2"/>
          <p:cNvSpPr/>
          <p:nvPr/>
        </p:nvSpPr>
        <p:spPr>
          <a:xfrm>
            <a:off x="10437840" y="0"/>
            <a:ext cx="685440" cy="1142640"/>
          </a:xfrm>
          <a:prstGeom prst="rect">
            <a:avLst/>
          </a:prstGeom>
          <a:solidFill>
            <a:schemeClr val="accent1"/>
          </a:solidFill>
          <a:ln>
            <a:noFill/>
          </a:ln>
          <a:effectLst>
            <a:outerShdw blurRad="38100" dist="25400" dir="54000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53" name="PlaceHolder 3"/>
          <p:cNvSpPr>
            <a:spLocks noGrp="1"/>
          </p:cNvSpPr>
          <p:nvPr>
            <p:ph type="title"/>
          </p:nvPr>
        </p:nvSpPr>
        <p:spPr>
          <a:xfrm>
            <a:off x="646200" y="452880"/>
            <a:ext cx="9404280" cy="1400040"/>
          </a:xfrm>
          <a:prstGeom prst="rect">
            <a:avLst/>
          </a:prstGeom>
        </p:spPr>
        <p:txBody>
          <a:bodyPr/>
          <a:lstStyle/>
          <a:p>
            <a:pPr>
              <a:lnSpc>
                <a:spcPct val="100000"/>
              </a:lnSpc>
            </a:pPr>
            <a:r>
              <a:rPr lang="fr-FR" sz="4200" b="0" strike="noStrike" spc="-1">
                <a:solidFill>
                  <a:srgbClr val="EBEBEB"/>
                </a:solidFill>
                <a:uFill>
                  <a:solidFill>
                    <a:srgbClr val="FFFFFF"/>
                  </a:solidFill>
                </a:uFill>
                <a:latin typeface="Century Gothic"/>
              </a:rPr>
              <a:t>Modifiez le style du titre</a:t>
            </a:r>
            <a:endParaRPr lang="fr-FR" sz="4200" b="0" strike="noStrike" spc="-1">
              <a:solidFill>
                <a:srgbClr val="FFFFFF"/>
              </a:solidFill>
              <a:uFill>
                <a:solidFill>
                  <a:srgbClr val="FFFFFF"/>
                </a:solidFill>
              </a:uFill>
              <a:latin typeface="Century Gothic"/>
            </a:endParaRPr>
          </a:p>
        </p:txBody>
      </p:sp>
      <p:sp>
        <p:nvSpPr>
          <p:cNvPr id="54" name="PlaceHolder 4"/>
          <p:cNvSpPr>
            <a:spLocks noGrp="1"/>
          </p:cNvSpPr>
          <p:nvPr>
            <p:ph type="body"/>
          </p:nvPr>
        </p:nvSpPr>
        <p:spPr>
          <a:xfrm>
            <a:off x="1103400" y="2053080"/>
            <a:ext cx="8946360" cy="4195080"/>
          </a:xfrm>
          <a:prstGeom prst="rect">
            <a:avLst/>
          </a:prstGeom>
        </p:spPr>
        <p:txBody>
          <a:bodyPr/>
          <a:lstStyle/>
          <a:p>
            <a:pPr marL="343080" indent="-342720">
              <a:lnSpc>
                <a:spcPct val="100000"/>
              </a:lnSpc>
              <a:spcBef>
                <a:spcPts val="1001"/>
              </a:spcBef>
              <a:buClr>
                <a:srgbClr val="8AD0D6"/>
              </a:buClr>
              <a:buSzPct val="80000"/>
              <a:buFont typeface="Wingdings 3" charset="2"/>
              <a:buChar char=""/>
            </a:pPr>
            <a:r>
              <a:rPr lang="fr-FR" sz="2000" b="0" strike="noStrike" spc="-1">
                <a:solidFill>
                  <a:srgbClr val="FFFFFF"/>
                </a:solidFill>
                <a:uFill>
                  <a:solidFill>
                    <a:srgbClr val="FFFFFF"/>
                  </a:solidFill>
                </a:uFill>
                <a:latin typeface="Century Gothic"/>
              </a:rPr>
              <a:t>Modifier les styles du texte du masque</a:t>
            </a:r>
          </a:p>
          <a:p>
            <a:pPr marL="743040" lvl="1" indent="-285480">
              <a:lnSpc>
                <a:spcPct val="100000"/>
              </a:lnSpc>
              <a:spcBef>
                <a:spcPts val="1001"/>
              </a:spcBef>
              <a:buClr>
                <a:srgbClr val="8AD0D6"/>
              </a:buClr>
              <a:buSzPct val="80000"/>
              <a:buFont typeface="Wingdings 3" charset="2"/>
              <a:buChar char=""/>
            </a:pPr>
            <a:r>
              <a:rPr lang="fr-FR" sz="1800" b="0" strike="noStrike" spc="-1">
                <a:solidFill>
                  <a:srgbClr val="FFFFFF"/>
                </a:solidFill>
                <a:uFill>
                  <a:solidFill>
                    <a:srgbClr val="FFFFFF"/>
                  </a:solidFill>
                </a:uFill>
                <a:latin typeface="Century Gothic"/>
              </a:rPr>
              <a:t>Deuxième niveau</a:t>
            </a:r>
          </a:p>
          <a:p>
            <a:pPr marL="1143000" lvl="2" indent="-228240">
              <a:lnSpc>
                <a:spcPct val="100000"/>
              </a:lnSpc>
              <a:spcBef>
                <a:spcPts val="1001"/>
              </a:spcBef>
              <a:buClr>
                <a:srgbClr val="8AD0D6"/>
              </a:buClr>
              <a:buSzPct val="80000"/>
              <a:buFont typeface="Wingdings 3" charset="2"/>
              <a:buChar char=""/>
            </a:pPr>
            <a:r>
              <a:rPr lang="fr-FR" sz="1600" b="0" strike="noStrike" spc="-1">
                <a:solidFill>
                  <a:srgbClr val="FFFFFF"/>
                </a:solidFill>
                <a:uFill>
                  <a:solidFill>
                    <a:srgbClr val="FFFFFF"/>
                  </a:solidFill>
                </a:uFill>
                <a:latin typeface="Century Gothic"/>
              </a:rPr>
              <a:t>Troisième niveau</a:t>
            </a:r>
          </a:p>
          <a:p>
            <a:pPr marL="1600200" lvl="3" indent="-228240">
              <a:lnSpc>
                <a:spcPct val="100000"/>
              </a:lnSpc>
              <a:spcBef>
                <a:spcPts val="1001"/>
              </a:spcBef>
              <a:buClr>
                <a:srgbClr val="8AD0D6"/>
              </a:buClr>
              <a:buSzPct val="80000"/>
              <a:buFont typeface="Wingdings 3" charset="2"/>
              <a:buChar char=""/>
            </a:pPr>
            <a:r>
              <a:rPr lang="fr-FR" sz="1400" b="0" strike="noStrike" spc="-1">
                <a:solidFill>
                  <a:srgbClr val="FFFFFF"/>
                </a:solidFill>
                <a:uFill>
                  <a:solidFill>
                    <a:srgbClr val="FFFFFF"/>
                  </a:solidFill>
                </a:uFill>
                <a:latin typeface="Century Gothic"/>
              </a:rPr>
              <a:t>Quatrième niveau</a:t>
            </a:r>
          </a:p>
          <a:p>
            <a:pPr marL="2057400" lvl="4" indent="-228240">
              <a:lnSpc>
                <a:spcPct val="100000"/>
              </a:lnSpc>
              <a:spcBef>
                <a:spcPts val="1001"/>
              </a:spcBef>
              <a:buClr>
                <a:srgbClr val="8AD0D6"/>
              </a:buClr>
              <a:buSzPct val="80000"/>
              <a:buFont typeface="Wingdings 3" charset="2"/>
              <a:buChar char=""/>
            </a:pPr>
            <a:r>
              <a:rPr lang="fr-FR" sz="1400" b="0" strike="noStrike" spc="-1">
                <a:solidFill>
                  <a:srgbClr val="FFFFFF"/>
                </a:solidFill>
                <a:uFill>
                  <a:solidFill>
                    <a:srgbClr val="FFFFFF"/>
                  </a:solidFill>
                </a:uFill>
                <a:latin typeface="Century Gothic"/>
              </a:rPr>
              <a:t>Cinquième niveau</a:t>
            </a:r>
          </a:p>
        </p:txBody>
      </p:sp>
      <p:sp>
        <p:nvSpPr>
          <p:cNvPr id="55" name="PlaceHolder 5"/>
          <p:cNvSpPr>
            <a:spLocks noGrp="1"/>
          </p:cNvSpPr>
          <p:nvPr>
            <p:ph type="dt"/>
          </p:nvPr>
        </p:nvSpPr>
        <p:spPr>
          <a:xfrm rot="5400000">
            <a:off x="10155600" y="1790640"/>
            <a:ext cx="990360" cy="304560"/>
          </a:xfrm>
          <a:prstGeom prst="rect">
            <a:avLst/>
          </a:prstGeom>
        </p:spPr>
        <p:txBody>
          <a:bodyPr/>
          <a:lstStyle/>
          <a:p>
            <a:pPr>
              <a:lnSpc>
                <a:spcPct val="100000"/>
              </a:lnSpc>
            </a:pPr>
            <a:fld id="{1F1E4B25-1A86-48EC-A32C-D0C692A5164E}" type="datetime">
              <a:rPr lang="fr-FR" sz="1100" b="0" strike="noStrike" spc="-1">
                <a:solidFill>
                  <a:srgbClr val="FFFFFF"/>
                </a:solidFill>
                <a:uFill>
                  <a:solidFill>
                    <a:srgbClr val="FFFFFF"/>
                  </a:solidFill>
                </a:uFill>
                <a:latin typeface="Century Gothic"/>
              </a:rPr>
              <a:t>18/06/2017</a:t>
            </a:fld>
            <a:endParaRPr lang="fr-FR" sz="1100" b="0" strike="noStrike" spc="-1">
              <a:solidFill>
                <a:srgbClr val="000000"/>
              </a:solidFill>
              <a:uFill>
                <a:solidFill>
                  <a:srgbClr val="FFFFFF"/>
                </a:solidFill>
              </a:uFill>
              <a:latin typeface="Times New Roman"/>
            </a:endParaRPr>
          </a:p>
        </p:txBody>
      </p:sp>
      <p:sp>
        <p:nvSpPr>
          <p:cNvPr id="56" name="PlaceHolder 6"/>
          <p:cNvSpPr>
            <a:spLocks noGrp="1"/>
          </p:cNvSpPr>
          <p:nvPr>
            <p:ph type="ftr"/>
          </p:nvPr>
        </p:nvSpPr>
        <p:spPr>
          <a:xfrm rot="5400000">
            <a:off x="8951760" y="3225240"/>
            <a:ext cx="3859560" cy="304560"/>
          </a:xfrm>
          <a:prstGeom prst="rect">
            <a:avLst/>
          </a:prstGeom>
        </p:spPr>
        <p:txBody>
          <a:bodyPr anchor="b"/>
          <a:lstStyle/>
          <a:p>
            <a:endParaRPr lang="fr-FR" sz="2400" b="0" strike="noStrike" spc="-1">
              <a:solidFill>
                <a:srgbClr val="000000"/>
              </a:solidFill>
              <a:uFill>
                <a:solidFill>
                  <a:srgbClr val="FFFFFF"/>
                </a:solidFill>
              </a:uFill>
              <a:latin typeface="Times New Roman"/>
            </a:endParaRPr>
          </a:p>
        </p:txBody>
      </p:sp>
      <p:sp>
        <p:nvSpPr>
          <p:cNvPr id="57" name="PlaceHolder 7"/>
          <p:cNvSpPr>
            <a:spLocks noGrp="1"/>
          </p:cNvSpPr>
          <p:nvPr>
            <p:ph type="sldNum"/>
          </p:nvPr>
        </p:nvSpPr>
        <p:spPr>
          <a:xfrm>
            <a:off x="10352520" y="295560"/>
            <a:ext cx="837720" cy="767160"/>
          </a:xfrm>
          <a:prstGeom prst="rect">
            <a:avLst/>
          </a:prstGeom>
        </p:spPr>
        <p:txBody>
          <a:bodyPr anchor="b"/>
          <a:lstStyle/>
          <a:p>
            <a:pPr algn="ctr">
              <a:lnSpc>
                <a:spcPct val="100000"/>
              </a:lnSpc>
            </a:pPr>
            <a:fld id="{D2CEAEBC-0CD9-4BCA-B673-74B16A36E62A}" type="slidenum">
              <a:rPr lang="fr-FR" sz="2800" b="0" strike="noStrike" spc="-1">
                <a:solidFill>
                  <a:srgbClr val="FFFFFF"/>
                </a:solidFill>
                <a:uFill>
                  <a:solidFill>
                    <a:srgbClr val="FFFFFF"/>
                  </a:solidFill>
                </a:uFill>
                <a:latin typeface="Century Gothic"/>
              </a:rPr>
              <a:t>‹N°›</a:t>
            </a:fld>
            <a:endParaRPr lang="fr-FR" sz="28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Shape 1"/>
          <p:cNvSpPr txBox="1"/>
          <p:nvPr/>
        </p:nvSpPr>
        <p:spPr>
          <a:xfrm>
            <a:off x="1154880" y="1447920"/>
            <a:ext cx="8825400" cy="3329280"/>
          </a:xfrm>
          <a:prstGeom prst="rect">
            <a:avLst/>
          </a:prstGeom>
          <a:noFill/>
          <a:ln>
            <a:noFill/>
          </a:ln>
        </p:spPr>
        <p:txBody>
          <a:bodyPr anchor="b"/>
          <a:lstStyle/>
          <a:p>
            <a:pPr>
              <a:lnSpc>
                <a:spcPct val="100000"/>
              </a:lnSpc>
            </a:pPr>
            <a:r>
              <a:rPr lang="fr-FR" sz="7200" b="0" strike="noStrike" spc="-1">
                <a:solidFill>
                  <a:srgbClr val="EBEBEB"/>
                </a:solidFill>
                <a:uFill>
                  <a:solidFill>
                    <a:srgbClr val="FFFFFF"/>
                  </a:solidFill>
                </a:uFill>
                <a:latin typeface="Century Gothic"/>
              </a:rPr>
              <a:t>Les responsabilité de l’administrateur réseau</a:t>
            </a:r>
            <a:endParaRPr lang="fr-FR" sz="7200" b="0" strike="noStrike" spc="-1">
              <a:solidFill>
                <a:srgbClr val="FFFFFF"/>
              </a:solidFill>
              <a:uFill>
                <a:solidFill>
                  <a:srgbClr val="FFFFFF"/>
                </a:solidFill>
              </a:uFill>
              <a:latin typeface="Century Gothic"/>
            </a:endParaRPr>
          </a:p>
        </p:txBody>
      </p:sp>
      <p:sp>
        <p:nvSpPr>
          <p:cNvPr id="95" name="TextShape 2"/>
          <p:cNvSpPr txBox="1"/>
          <p:nvPr/>
        </p:nvSpPr>
        <p:spPr>
          <a:xfrm>
            <a:off x="1154880" y="4777200"/>
            <a:ext cx="8825400" cy="1639800"/>
          </a:xfrm>
          <a:prstGeom prst="rect">
            <a:avLst/>
          </a:prstGeom>
          <a:noFill/>
          <a:ln>
            <a:noFill/>
          </a:ln>
        </p:spPr>
        <p:txBody>
          <a:bodyPr>
            <a:normAutofit/>
          </a:bodyPr>
          <a:lstStyle/>
          <a:p>
            <a:pPr>
              <a:lnSpc>
                <a:spcPct val="100000"/>
              </a:lnSpc>
              <a:spcBef>
                <a:spcPts val="1001"/>
              </a:spcBef>
            </a:pPr>
            <a:r>
              <a:rPr lang="fr-FR" sz="2000" b="0" strike="noStrike" cap="all" spc="-1">
                <a:solidFill>
                  <a:srgbClr val="8AD0D6"/>
                </a:solidFill>
                <a:uFill>
                  <a:solidFill>
                    <a:srgbClr val="FFFFFF"/>
                  </a:solidFill>
                </a:uFill>
                <a:latin typeface="Century Gothic"/>
              </a:rPr>
              <a:t>Belkacem khaled</a:t>
            </a:r>
            <a:endParaRPr lang="fr-FR" sz="2000" b="0" strike="noStrike" spc="-1">
              <a:solidFill>
                <a:srgbClr val="000000"/>
              </a:solidFill>
              <a:uFill>
                <a:solidFill>
                  <a:srgbClr val="FFFFFF"/>
                </a:solidFill>
              </a:uFill>
              <a:latin typeface="Arial"/>
            </a:endParaRPr>
          </a:p>
          <a:p>
            <a:pPr>
              <a:lnSpc>
                <a:spcPct val="100000"/>
              </a:lnSpc>
              <a:spcBef>
                <a:spcPts val="1001"/>
              </a:spcBef>
            </a:pPr>
            <a:r>
              <a:rPr lang="fr-FR" sz="2000" b="0" strike="noStrike" cap="all" spc="-1">
                <a:solidFill>
                  <a:srgbClr val="8AD0D6"/>
                </a:solidFill>
                <a:uFill>
                  <a:solidFill>
                    <a:srgbClr val="FFFFFF"/>
                  </a:solidFill>
                </a:uFill>
                <a:latin typeface="Century Gothic"/>
              </a:rPr>
              <a:t>Embulu jeremy</a:t>
            </a:r>
            <a:endParaRPr lang="fr-FR" sz="2000" b="0" strike="noStrike" spc="-1">
              <a:solidFill>
                <a:srgbClr val="000000"/>
              </a:solidFill>
              <a:uFill>
                <a:solidFill>
                  <a:srgbClr val="FFFFFF"/>
                </a:solidFill>
              </a:uFill>
              <a:latin typeface="Arial"/>
            </a:endParaRPr>
          </a:p>
          <a:p>
            <a:pPr>
              <a:lnSpc>
                <a:spcPct val="100000"/>
              </a:lnSpc>
              <a:spcBef>
                <a:spcPts val="1001"/>
              </a:spcBef>
            </a:pPr>
            <a:r>
              <a:rPr lang="fr-FR" sz="2000" b="0" strike="noStrike" cap="all" spc="-1">
                <a:solidFill>
                  <a:srgbClr val="8AD0D6"/>
                </a:solidFill>
                <a:uFill>
                  <a:solidFill>
                    <a:srgbClr val="FFFFFF"/>
                  </a:solidFill>
                </a:uFill>
                <a:latin typeface="Century Gothic"/>
              </a:rPr>
              <a:t>Chailland remi</a:t>
            </a:r>
            <a:endParaRPr lang="fr-FR" sz="2000" b="0" strike="noStrike" spc="-1">
              <a:solidFill>
                <a:srgbClr val="000000"/>
              </a:solidFill>
              <a:uFill>
                <a:solidFill>
                  <a:srgbClr val="FFFFFF"/>
                </a:solidFill>
              </a:uFill>
              <a:latin typeface="Arial"/>
            </a:endParaRPr>
          </a:p>
          <a:p>
            <a:pPr>
              <a:lnSpc>
                <a:spcPct val="100000"/>
              </a:lnSpc>
              <a:spcBef>
                <a:spcPts val="1001"/>
              </a:spcBef>
            </a:pPr>
            <a:r>
              <a:rPr lang="fr-FR" sz="2000" b="0" strike="noStrike" cap="all" spc="-1">
                <a:solidFill>
                  <a:srgbClr val="8AD0D6"/>
                </a:solidFill>
                <a:uFill>
                  <a:solidFill>
                    <a:srgbClr val="FFFFFF"/>
                  </a:solidFill>
                </a:uFill>
                <a:latin typeface="Century Gothic"/>
              </a:rPr>
              <a:t>Fofana seko</a:t>
            </a:r>
            <a:endParaRPr lang="fr-FR" sz="20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Shape 1"/>
          <p:cNvSpPr txBox="1"/>
          <p:nvPr/>
        </p:nvSpPr>
        <p:spPr>
          <a:xfrm>
            <a:off x="646200" y="452880"/>
            <a:ext cx="9404280" cy="1400040"/>
          </a:xfrm>
          <a:prstGeom prst="rect">
            <a:avLst/>
          </a:prstGeom>
          <a:noFill/>
          <a:ln>
            <a:noFill/>
          </a:ln>
        </p:spPr>
        <p:txBody>
          <a:bodyPr/>
          <a:lstStyle/>
          <a:p>
            <a:pPr>
              <a:lnSpc>
                <a:spcPct val="100000"/>
              </a:lnSpc>
            </a:pPr>
            <a:r>
              <a:rPr lang="fr-FR" sz="4200" b="0" strike="noStrike" spc="-1">
                <a:solidFill>
                  <a:srgbClr val="EBEBEB"/>
                </a:solidFill>
                <a:uFill>
                  <a:solidFill>
                    <a:srgbClr val="FFFFFF"/>
                  </a:solidFill>
                </a:uFill>
                <a:latin typeface="Century Gothic"/>
              </a:rPr>
              <a:t>Mise en place d’une charte informatique</a:t>
            </a:r>
            <a:endParaRPr lang="fr-FR" sz="4200" b="0" strike="noStrike" spc="-1">
              <a:solidFill>
                <a:srgbClr val="FFFFFF"/>
              </a:solidFill>
              <a:uFill>
                <a:solidFill>
                  <a:srgbClr val="FFFFFF"/>
                </a:solidFill>
              </a:uFill>
              <a:latin typeface="Century Gothic"/>
            </a:endParaRPr>
          </a:p>
        </p:txBody>
      </p:sp>
      <p:sp>
        <p:nvSpPr>
          <p:cNvPr id="113" name="TextShape 2"/>
          <p:cNvSpPr txBox="1"/>
          <p:nvPr/>
        </p:nvSpPr>
        <p:spPr>
          <a:xfrm>
            <a:off x="1103400" y="2053080"/>
            <a:ext cx="8946360" cy="4195080"/>
          </a:xfrm>
          <a:prstGeom prst="rect">
            <a:avLst/>
          </a:prstGeom>
          <a:noFill/>
          <a:ln>
            <a:noFill/>
          </a:ln>
        </p:spPr>
        <p:txBody>
          <a:bodyPr>
            <a:normAutofit/>
          </a:bodyPr>
          <a:lstStyle/>
          <a:p>
            <a:pPr marL="343080" indent="-342720">
              <a:lnSpc>
                <a:spcPct val="100000"/>
              </a:lnSpc>
              <a:spcBef>
                <a:spcPts val="1001"/>
              </a:spcBef>
              <a:buClr>
                <a:srgbClr val="8AD0D6"/>
              </a:buClr>
              <a:buSzPct val="80000"/>
              <a:buFont typeface="Wingdings 3" charset="2"/>
              <a:buChar char=""/>
            </a:pPr>
            <a:r>
              <a:rPr lang="fr-FR" sz="2000" b="0" strike="noStrike" spc="-1">
                <a:solidFill>
                  <a:srgbClr val="FFFFFF"/>
                </a:solidFill>
                <a:uFill>
                  <a:solidFill>
                    <a:srgbClr val="FFFFFF"/>
                  </a:solidFill>
                </a:uFill>
                <a:latin typeface="Century Gothic"/>
              </a:rPr>
              <a:t>Il est important de souligner que seule une charte établie selon les modalités du règlement intérieur peut donner lieu à des sanctions disciplinaires. Les prescriptions impératives d’une charte doivent être adoptées selon les mêmes formalités que le règlement intérieur dans la mesure où elle en constitue un additif. Par conséquent la charte doit être soumise au comité d’entreprise pour avis et à l’inspection du travail.</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Shape 1"/>
          <p:cNvSpPr txBox="1"/>
          <p:nvPr/>
        </p:nvSpPr>
        <p:spPr>
          <a:xfrm>
            <a:off x="646200" y="452880"/>
            <a:ext cx="9404280" cy="1400040"/>
          </a:xfrm>
          <a:prstGeom prst="rect">
            <a:avLst/>
          </a:prstGeom>
          <a:noFill/>
          <a:ln>
            <a:noFill/>
          </a:ln>
        </p:spPr>
        <p:txBody>
          <a:bodyPr/>
          <a:lstStyle/>
          <a:p>
            <a:pPr>
              <a:lnSpc>
                <a:spcPct val="100000"/>
              </a:lnSpc>
            </a:pPr>
            <a:r>
              <a:rPr lang="fr-FR" sz="4200" b="0" strike="noStrike" spc="-1">
                <a:solidFill>
                  <a:srgbClr val="EBEBEB"/>
                </a:solidFill>
                <a:uFill>
                  <a:solidFill>
                    <a:srgbClr val="FFFFFF"/>
                  </a:solidFill>
                </a:uFill>
                <a:latin typeface="Century Gothic"/>
              </a:rPr>
              <a:t>Conclusion</a:t>
            </a:r>
            <a:endParaRPr lang="fr-FR" sz="4200" b="0" strike="noStrike" spc="-1">
              <a:solidFill>
                <a:srgbClr val="FFFFFF"/>
              </a:solidFill>
              <a:uFill>
                <a:solidFill>
                  <a:srgbClr val="FFFFFF"/>
                </a:solidFill>
              </a:uFill>
              <a:latin typeface="Century Gothic"/>
            </a:endParaRPr>
          </a:p>
        </p:txBody>
      </p:sp>
      <p:sp>
        <p:nvSpPr>
          <p:cNvPr id="115" name="TextShape 2"/>
          <p:cNvSpPr txBox="1"/>
          <p:nvPr/>
        </p:nvSpPr>
        <p:spPr>
          <a:xfrm>
            <a:off x="1103400" y="2053080"/>
            <a:ext cx="8946360" cy="4195080"/>
          </a:xfrm>
          <a:prstGeom prst="rect">
            <a:avLst/>
          </a:prstGeom>
          <a:noFill/>
          <a:ln>
            <a:noFill/>
          </a:ln>
        </p:spPr>
        <p:txBody>
          <a:bodyPr>
            <a:normAutofit/>
          </a:bodyPr>
          <a:lstStyle/>
          <a:p>
            <a:pPr marL="343080" indent="-342720">
              <a:lnSpc>
                <a:spcPct val="100000"/>
              </a:lnSpc>
              <a:spcBef>
                <a:spcPts val="1001"/>
              </a:spcBef>
              <a:buClr>
                <a:srgbClr val="8AD0D6"/>
              </a:buClr>
              <a:buSzPct val="80000"/>
              <a:buFont typeface="Wingdings 3" charset="2"/>
              <a:buChar char=""/>
            </a:pPr>
            <a:r>
              <a:rPr lang="fr-FR" sz="2000" b="0" strike="noStrike" spc="-1">
                <a:solidFill>
                  <a:srgbClr val="FFFFFF"/>
                </a:solidFill>
                <a:uFill>
                  <a:solidFill>
                    <a:srgbClr val="FFFFFF"/>
                  </a:solidFill>
                </a:uFill>
                <a:latin typeface="Century Gothic"/>
              </a:rPr>
              <a:t>En cas de constat de pratique illicite ou non conforme du réseau ou de doutes sérieux, l’administrateur réseau devra constituer un dossier suffisamment complet pour attester de cette illégalité. Il avertira son employeur sans lui révéler le contenu des messages ou fichiers qui demandera par requête au tribunal compétent. </a:t>
            </a:r>
          </a:p>
          <a:p>
            <a:pPr>
              <a:lnSpc>
                <a:spcPct val="100000"/>
              </a:lnSpc>
              <a:spcBef>
                <a:spcPts val="1001"/>
              </a:spcBef>
            </a:pPr>
            <a:endParaRPr lang="fr-FR" sz="2000" b="0" strike="noStrike" spc="-1">
              <a:solidFill>
                <a:srgbClr val="FFFFFF"/>
              </a:solidFill>
              <a:uFill>
                <a:solidFill>
                  <a:srgbClr val="FFFFFF"/>
                </a:solidFill>
              </a:uFill>
              <a:latin typeface="Century Gothic"/>
            </a:endParaRPr>
          </a:p>
          <a:p>
            <a:pPr>
              <a:lnSpc>
                <a:spcPct val="100000"/>
              </a:lnSpc>
              <a:spcBef>
                <a:spcPts val="1001"/>
              </a:spcBef>
            </a:pPr>
            <a:endParaRPr lang="fr-FR" sz="2000" b="0" strike="noStrike" spc="-1">
              <a:solidFill>
                <a:srgbClr val="FFFFFF"/>
              </a:solidFill>
              <a:uFill>
                <a:solidFill>
                  <a:srgbClr val="FFFFFF"/>
                </a:solidFill>
              </a:uFill>
              <a:latin typeface="Century Gothic"/>
            </a:endParaRPr>
          </a:p>
          <a:p>
            <a:pPr>
              <a:lnSpc>
                <a:spcPct val="100000"/>
              </a:lnSpc>
              <a:spcBef>
                <a:spcPts val="1001"/>
              </a:spcBef>
            </a:pPr>
            <a:endParaRPr lang="fr-FR" sz="2000" b="0" strike="noStrike" spc="-1">
              <a:solidFill>
                <a:srgbClr val="FFFFFF"/>
              </a:solidFill>
              <a:uFill>
                <a:solidFill>
                  <a:srgbClr val="FFFFFF"/>
                </a:solidFill>
              </a:uFill>
              <a:latin typeface="Century Gothic"/>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646200" y="452880"/>
            <a:ext cx="9404280" cy="1400040"/>
          </a:xfrm>
          <a:prstGeom prst="rect">
            <a:avLst/>
          </a:prstGeom>
          <a:noFill/>
          <a:ln>
            <a:noFill/>
          </a:ln>
        </p:spPr>
        <p:txBody>
          <a:bodyPr/>
          <a:lstStyle/>
          <a:p>
            <a:pPr>
              <a:lnSpc>
                <a:spcPct val="100000"/>
              </a:lnSpc>
            </a:pPr>
            <a:r>
              <a:rPr lang="fr-FR" sz="4200" b="0" strike="noStrike" spc="-1">
                <a:solidFill>
                  <a:srgbClr val="EBEBEB"/>
                </a:solidFill>
                <a:uFill>
                  <a:solidFill>
                    <a:srgbClr val="FFFFFF"/>
                  </a:solidFill>
                </a:uFill>
                <a:latin typeface="Century Gothic"/>
              </a:rPr>
              <a:t>Introduction</a:t>
            </a:r>
            <a:endParaRPr lang="fr-FR" sz="4200" b="0" strike="noStrike" spc="-1">
              <a:solidFill>
                <a:srgbClr val="FFFFFF"/>
              </a:solidFill>
              <a:uFill>
                <a:solidFill>
                  <a:srgbClr val="FFFFFF"/>
                </a:solidFill>
              </a:uFill>
              <a:latin typeface="Century Gothic"/>
            </a:endParaRPr>
          </a:p>
        </p:txBody>
      </p:sp>
      <p:sp>
        <p:nvSpPr>
          <p:cNvPr id="97" name="TextShape 2"/>
          <p:cNvSpPr txBox="1"/>
          <p:nvPr/>
        </p:nvSpPr>
        <p:spPr>
          <a:xfrm>
            <a:off x="1103400" y="2053080"/>
            <a:ext cx="8946360" cy="4195080"/>
          </a:xfrm>
          <a:prstGeom prst="rect">
            <a:avLst/>
          </a:prstGeom>
          <a:noFill/>
          <a:ln>
            <a:noFill/>
          </a:ln>
        </p:spPr>
        <p:txBody>
          <a:bodyPr>
            <a:normAutofit/>
          </a:bodyPr>
          <a:lstStyle/>
          <a:p>
            <a:pPr marL="343080" indent="-342720">
              <a:lnSpc>
                <a:spcPct val="100000"/>
              </a:lnSpc>
              <a:spcBef>
                <a:spcPts val="1001"/>
              </a:spcBef>
              <a:buClr>
                <a:srgbClr val="8AD0D6"/>
              </a:buClr>
              <a:buSzPct val="80000"/>
              <a:buFont typeface="Wingdings 3" charset="2"/>
              <a:buChar char=""/>
            </a:pPr>
            <a:r>
              <a:rPr lang="fr-FR" sz="2400" b="0" strike="noStrike" spc="-1">
                <a:solidFill>
                  <a:srgbClr val="FFFFFF"/>
                </a:solidFill>
                <a:uFill>
                  <a:solidFill>
                    <a:srgbClr val="FFFFFF"/>
                  </a:solidFill>
                </a:uFill>
                <a:latin typeface="Century Gothic"/>
              </a:rPr>
              <a:t>L’employeur souhaite protéger les intérêts de son entreprise en protégeant la fuite des informations stratégiques ou encore en empêchant la circulation de contenus sur le réseau. Cela passe par la sécurisation de son réseau.</a:t>
            </a:r>
          </a:p>
          <a:p>
            <a:pPr marL="343080" indent="-342720">
              <a:lnSpc>
                <a:spcPct val="100000"/>
              </a:lnSpc>
              <a:spcBef>
                <a:spcPts val="1001"/>
              </a:spcBef>
              <a:buClr>
                <a:srgbClr val="8AD0D6"/>
              </a:buClr>
              <a:buSzPct val="80000"/>
              <a:buFont typeface="Wingdings 3" charset="2"/>
              <a:buChar char=""/>
            </a:pPr>
            <a:r>
              <a:rPr lang="fr-FR" sz="2400" b="0" strike="noStrike" spc="-1">
                <a:solidFill>
                  <a:srgbClr val="FFFFFF"/>
                </a:solidFill>
                <a:uFill>
                  <a:solidFill>
                    <a:srgbClr val="FFFFFF"/>
                  </a:solidFill>
                </a:uFill>
                <a:latin typeface="Century Gothic"/>
              </a:rPr>
              <a:t>A l’inverse nombre de salariés revendiquent le droit à une vie privée sur leur lieu de travail</a:t>
            </a:r>
          </a:p>
          <a:p>
            <a:pPr marL="343080" indent="-342720">
              <a:lnSpc>
                <a:spcPct val="100000"/>
              </a:lnSpc>
              <a:spcBef>
                <a:spcPts val="1001"/>
              </a:spcBef>
              <a:buClr>
                <a:srgbClr val="8AD0D6"/>
              </a:buClr>
              <a:buSzPct val="80000"/>
              <a:buFont typeface="Wingdings 3" charset="2"/>
              <a:buChar char=""/>
            </a:pPr>
            <a:r>
              <a:rPr lang="fr-FR" sz="2400" b="0" strike="noStrike" spc="-1">
                <a:solidFill>
                  <a:srgbClr val="FFFFFF"/>
                </a:solidFill>
                <a:uFill>
                  <a:solidFill>
                    <a:srgbClr val="FFFFFF"/>
                  </a:solidFill>
                </a:uFill>
                <a:latin typeface="Century Gothic"/>
              </a:rPr>
              <a:t>Afin d’encadrer et de limiter un usage excessif de l’Internet sur le lieu de travail, l’employeur dispose au titre de son pouvoir de direction d’un droit de contrôle et de surveillance sur ses salariés</a:t>
            </a:r>
          </a:p>
          <a:p>
            <a:pPr marL="343080" indent="-342720">
              <a:lnSpc>
                <a:spcPct val="100000"/>
              </a:lnSpc>
              <a:spcBef>
                <a:spcPts val="1001"/>
              </a:spcBef>
              <a:buClr>
                <a:srgbClr val="8AD0D6"/>
              </a:buClr>
              <a:buSzPct val="80000"/>
              <a:buFont typeface="Wingdings 3" charset="2"/>
              <a:buChar char=""/>
            </a:pPr>
            <a:r>
              <a:rPr lang="fr-FR" sz="2400" b="0" strike="noStrike" spc="-1">
                <a:solidFill>
                  <a:srgbClr val="FFFFFF"/>
                </a:solidFill>
                <a:uFill>
                  <a:solidFill>
                    <a:srgbClr val="FFFFFF"/>
                  </a:solidFill>
                </a:uFill>
                <a:latin typeface="Century Gothic"/>
              </a:rPr>
              <a:t>L’administrateur réseau est au carrefour de ses deux logiques. En effet, il est la personne en charge d’assurer la sécurité du réseau</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p:cNvSpPr txBox="1"/>
          <p:nvPr/>
        </p:nvSpPr>
        <p:spPr>
          <a:xfrm>
            <a:off x="646200" y="452880"/>
            <a:ext cx="9404280" cy="1400040"/>
          </a:xfrm>
          <a:prstGeom prst="rect">
            <a:avLst/>
          </a:prstGeom>
          <a:noFill/>
          <a:ln>
            <a:noFill/>
          </a:ln>
        </p:spPr>
        <p:txBody>
          <a:bodyPr/>
          <a:lstStyle/>
          <a:p>
            <a:pPr>
              <a:lnSpc>
                <a:spcPct val="100000"/>
              </a:lnSpc>
            </a:pPr>
            <a:r>
              <a:rPr lang="fr-FR" sz="4200" b="0" strike="noStrike" spc="-1">
                <a:solidFill>
                  <a:srgbClr val="EBEBEB"/>
                </a:solidFill>
                <a:uFill>
                  <a:solidFill>
                    <a:srgbClr val="FFFFFF"/>
                  </a:solidFill>
                </a:uFill>
                <a:latin typeface="Century Gothic"/>
              </a:rPr>
              <a:t>Missions de l’administrateur</a:t>
            </a:r>
            <a:endParaRPr lang="fr-FR" sz="4200" b="0" strike="noStrike" spc="-1">
              <a:solidFill>
                <a:srgbClr val="FFFFFF"/>
              </a:solidFill>
              <a:uFill>
                <a:solidFill>
                  <a:srgbClr val="FFFFFF"/>
                </a:solidFill>
              </a:uFill>
              <a:latin typeface="Century Gothic"/>
            </a:endParaRPr>
          </a:p>
        </p:txBody>
      </p:sp>
      <p:sp>
        <p:nvSpPr>
          <p:cNvPr id="99" name="TextShape 2"/>
          <p:cNvSpPr txBox="1"/>
          <p:nvPr/>
        </p:nvSpPr>
        <p:spPr>
          <a:xfrm>
            <a:off x="1103400" y="2053080"/>
            <a:ext cx="8946360" cy="4195080"/>
          </a:xfrm>
          <a:prstGeom prst="rect">
            <a:avLst/>
          </a:prstGeom>
          <a:noFill/>
          <a:ln>
            <a:noFill/>
          </a:ln>
        </p:spPr>
        <p:txBody>
          <a:bodyPr/>
          <a:lstStyle/>
          <a:p>
            <a:pPr marL="343080" indent="-342720">
              <a:lnSpc>
                <a:spcPct val="100000"/>
              </a:lnSpc>
              <a:spcBef>
                <a:spcPts val="1001"/>
              </a:spcBef>
              <a:buClr>
                <a:srgbClr val="8AD0D6"/>
              </a:buClr>
              <a:buSzPct val="80000"/>
              <a:buFont typeface="Wingdings 3" charset="2"/>
              <a:buChar char=""/>
            </a:pPr>
            <a:r>
              <a:rPr lang="fr-FR" sz="2000" b="0" strike="noStrike" spc="-1">
                <a:solidFill>
                  <a:srgbClr val="FFFFFF"/>
                </a:solidFill>
                <a:uFill>
                  <a:solidFill>
                    <a:srgbClr val="FFFFFF"/>
                  </a:solidFill>
                </a:uFill>
                <a:latin typeface="Century Gothic"/>
              </a:rPr>
              <a:t>L’administrateur réseau est chargé de la mise en place du système d’information, de son suivi. Il prévient l’intrusion de virus, veille à l’utilisation optimale du réseau et assure la sécurité des données de l’entreprise. </a:t>
            </a:r>
          </a:p>
          <a:p>
            <a:pPr>
              <a:lnSpc>
                <a:spcPct val="100000"/>
              </a:lnSpc>
              <a:spcBef>
                <a:spcPts val="1001"/>
              </a:spcBef>
            </a:pPr>
            <a:endParaRPr lang="fr-FR" sz="2000" b="0" strike="noStrike" spc="-1">
              <a:solidFill>
                <a:srgbClr val="FFFFFF"/>
              </a:solidFill>
              <a:uFill>
                <a:solidFill>
                  <a:srgbClr val="FFFFFF"/>
                </a:solidFill>
              </a:uFill>
              <a:latin typeface="Century Gothic"/>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Shape 1"/>
          <p:cNvSpPr txBox="1"/>
          <p:nvPr/>
        </p:nvSpPr>
        <p:spPr>
          <a:xfrm>
            <a:off x="646200" y="452880"/>
            <a:ext cx="9404280" cy="1400040"/>
          </a:xfrm>
          <a:prstGeom prst="rect">
            <a:avLst/>
          </a:prstGeom>
          <a:noFill/>
          <a:ln>
            <a:noFill/>
          </a:ln>
        </p:spPr>
        <p:txBody>
          <a:bodyPr/>
          <a:lstStyle/>
          <a:p>
            <a:pPr>
              <a:lnSpc>
                <a:spcPct val="100000"/>
              </a:lnSpc>
            </a:pPr>
            <a:r>
              <a:rPr lang="fr-FR" sz="4200" b="0" strike="noStrike" spc="-1">
                <a:solidFill>
                  <a:srgbClr val="EBEBEB"/>
                </a:solidFill>
                <a:uFill>
                  <a:solidFill>
                    <a:srgbClr val="FFFFFF"/>
                  </a:solidFill>
                </a:uFill>
                <a:latin typeface="Century Gothic"/>
              </a:rPr>
              <a:t>                Statut de l’administrateur</a:t>
            </a:r>
            <a:endParaRPr lang="fr-FR" sz="4200" b="0" strike="noStrike" spc="-1">
              <a:solidFill>
                <a:srgbClr val="FFFFFF"/>
              </a:solidFill>
              <a:uFill>
                <a:solidFill>
                  <a:srgbClr val="FFFFFF"/>
                </a:solidFill>
              </a:uFill>
              <a:latin typeface="Century Gothic"/>
            </a:endParaRPr>
          </a:p>
        </p:txBody>
      </p:sp>
      <p:sp>
        <p:nvSpPr>
          <p:cNvPr id="101" name="TextShape 2"/>
          <p:cNvSpPr txBox="1"/>
          <p:nvPr/>
        </p:nvSpPr>
        <p:spPr>
          <a:xfrm>
            <a:off x="1103400" y="2053080"/>
            <a:ext cx="8946360" cy="4195080"/>
          </a:xfrm>
          <a:prstGeom prst="rect">
            <a:avLst/>
          </a:prstGeom>
          <a:noFill/>
          <a:ln>
            <a:noFill/>
          </a:ln>
        </p:spPr>
        <p:txBody>
          <a:bodyPr>
            <a:normAutofit/>
          </a:bodyPr>
          <a:lstStyle/>
          <a:p>
            <a:pPr marL="343080" indent="-342720">
              <a:lnSpc>
                <a:spcPct val="100000"/>
              </a:lnSpc>
              <a:spcBef>
                <a:spcPts val="1001"/>
              </a:spcBef>
              <a:buClr>
                <a:srgbClr val="8AD0D6"/>
              </a:buClr>
              <a:buSzPct val="80000"/>
              <a:buFont typeface="Wingdings 3" charset="2"/>
              <a:buChar char=""/>
            </a:pPr>
            <a:r>
              <a:rPr lang="fr-FR" sz="2000" b="0" strike="noStrike" spc="-1">
                <a:solidFill>
                  <a:srgbClr val="FFFFFF"/>
                </a:solidFill>
                <a:uFill>
                  <a:solidFill>
                    <a:srgbClr val="FFFFFF"/>
                  </a:solidFill>
                </a:uFill>
                <a:latin typeface="Century Gothic"/>
              </a:rPr>
              <a:t>La CNIL a également rappelé le statut particulier des administrateurs qui sont conduits par leurs fonctions même à avoir accès à l’ensemble des informations relatives aux utilisateurs… et qu’un tel accès, tout comme l’utilisation de logiciels de télémaintenance, n’est contraire à aucune disposition de la Loi Informatique et Libertés du 6 janvier 1978 .</a:t>
            </a:r>
          </a:p>
          <a:p>
            <a:pPr marL="343080" indent="-342720">
              <a:lnSpc>
                <a:spcPct val="100000"/>
              </a:lnSpc>
              <a:spcBef>
                <a:spcPts val="1001"/>
              </a:spcBef>
              <a:buClr>
                <a:srgbClr val="8AD0D6"/>
              </a:buClr>
              <a:buSzPct val="80000"/>
              <a:buFont typeface="Wingdings 3" charset="2"/>
              <a:buChar char=""/>
            </a:pPr>
            <a:r>
              <a:rPr lang="fr-FR" sz="2000" b="0" strike="noStrike" spc="-1">
                <a:solidFill>
                  <a:srgbClr val="FFFFFF"/>
                </a:solidFill>
                <a:uFill>
                  <a:solidFill>
                    <a:srgbClr val="FFFFFF"/>
                  </a:solidFill>
                </a:uFill>
                <a:latin typeface="Century Gothic"/>
              </a:rPr>
              <a:t>La CNIL reconnaissent un statut particulier à l’administrateur réseau en convenant que par la nature même de sa fonction. Toutefois ce statut atypique est limité par le secret professionnel et par des modalités de contrôle encadrées.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Shape 1"/>
          <p:cNvSpPr txBox="1"/>
          <p:nvPr/>
        </p:nvSpPr>
        <p:spPr>
          <a:xfrm>
            <a:off x="646200" y="452880"/>
            <a:ext cx="9404280" cy="1400040"/>
          </a:xfrm>
          <a:prstGeom prst="rect">
            <a:avLst/>
          </a:prstGeom>
          <a:noFill/>
          <a:ln>
            <a:noFill/>
          </a:ln>
        </p:spPr>
        <p:txBody>
          <a:bodyPr/>
          <a:lstStyle/>
          <a:p>
            <a:pPr>
              <a:lnSpc>
                <a:spcPct val="100000"/>
              </a:lnSpc>
            </a:pPr>
            <a:r>
              <a:rPr lang="fr-FR" sz="4200" b="0" strike="noStrike" spc="-1">
                <a:solidFill>
                  <a:srgbClr val="EBEBEB"/>
                </a:solidFill>
                <a:uFill>
                  <a:solidFill>
                    <a:srgbClr val="FFFFFF"/>
                  </a:solidFill>
                </a:uFill>
                <a:latin typeface="Century Gothic"/>
              </a:rPr>
              <a:t>       Sécurité des données</a:t>
            </a:r>
            <a:endParaRPr lang="fr-FR" sz="4200" b="0" strike="noStrike" spc="-1">
              <a:solidFill>
                <a:srgbClr val="FFFFFF"/>
              </a:solidFill>
              <a:uFill>
                <a:solidFill>
                  <a:srgbClr val="FFFFFF"/>
                </a:solidFill>
              </a:uFill>
              <a:latin typeface="Century Gothic"/>
            </a:endParaRPr>
          </a:p>
        </p:txBody>
      </p:sp>
      <p:sp>
        <p:nvSpPr>
          <p:cNvPr id="103" name="TextShape 2"/>
          <p:cNvSpPr txBox="1"/>
          <p:nvPr/>
        </p:nvSpPr>
        <p:spPr>
          <a:xfrm>
            <a:off x="1103400" y="2053080"/>
            <a:ext cx="8946360" cy="4195080"/>
          </a:xfrm>
          <a:prstGeom prst="rect">
            <a:avLst/>
          </a:prstGeom>
          <a:noFill/>
          <a:ln>
            <a:noFill/>
          </a:ln>
        </p:spPr>
        <p:txBody>
          <a:bodyPr>
            <a:normAutofit/>
          </a:bodyPr>
          <a:lstStyle/>
          <a:p>
            <a:pPr marL="343080" indent="-342720">
              <a:lnSpc>
                <a:spcPct val="100000"/>
              </a:lnSpc>
              <a:spcBef>
                <a:spcPts val="1001"/>
              </a:spcBef>
              <a:buClr>
                <a:srgbClr val="8AD0D6"/>
              </a:buClr>
              <a:buSzPct val="80000"/>
              <a:buFont typeface="Wingdings 3" charset="2"/>
              <a:buChar char=""/>
            </a:pPr>
            <a:r>
              <a:rPr lang="fr-FR" sz="2000" b="0" strike="noStrike" spc="-1">
                <a:solidFill>
                  <a:srgbClr val="FFFFFF"/>
                </a:solidFill>
                <a:uFill>
                  <a:solidFill>
                    <a:srgbClr val="FFFFFF"/>
                  </a:solidFill>
                </a:uFill>
                <a:latin typeface="Century Gothic"/>
              </a:rPr>
              <a:t>Il est incontestable que l’administrateur réseau ne peut garantir la sécurité du réseau ou des outils informatiques et surtout des bases de donnéess’il ne dispose pas à cet effet des moyens nécessaires à la réalisation de sa mission. Cela implique que celui-ci ait accès à toutes les données contenues dans les messageries ou les fichiers des utilisateurs.</a:t>
            </a:r>
          </a:p>
          <a:p>
            <a:pPr marL="343080" indent="-342720">
              <a:lnSpc>
                <a:spcPct val="100000"/>
              </a:lnSpc>
              <a:spcBef>
                <a:spcPts val="1001"/>
              </a:spcBef>
              <a:buClr>
                <a:srgbClr val="8AD0D6"/>
              </a:buClr>
              <a:buSzPct val="80000"/>
              <a:buFont typeface="Wingdings 3" charset="2"/>
              <a:buChar char=""/>
            </a:pPr>
            <a:r>
              <a:rPr lang="fr-FR" sz="2000" b="0" strike="noStrike" spc="-1">
                <a:solidFill>
                  <a:srgbClr val="FFFFFF"/>
                </a:solidFill>
                <a:uFill>
                  <a:solidFill>
                    <a:srgbClr val="FFFFFF"/>
                  </a:solidFill>
                </a:uFill>
                <a:latin typeface="Century Gothic"/>
              </a:rPr>
              <a:t>Pour garantir la sécurité du réseau ou sa bonne utilisation, l’administrateur peut donc avoir accès aux informations des utilisateurs à savoir leur messagerie, leurs connexions à Internet, les fichiers logs ou de journalisations. Il dispose de plusieurs moyens de contrôle pour vérifier l’utilisation loyale du réseau ou des outils informatiques.</a:t>
            </a:r>
          </a:p>
          <a:p>
            <a:pPr marL="343080" indent="-342720">
              <a:lnSpc>
                <a:spcPct val="100000"/>
              </a:lnSpc>
              <a:spcBef>
                <a:spcPts val="1001"/>
              </a:spcBef>
              <a:buClr>
                <a:srgbClr val="8AD0D6"/>
              </a:buClr>
              <a:buSzPct val="80000"/>
              <a:buFont typeface="Wingdings 3" charset="2"/>
              <a:buChar char=""/>
            </a:pPr>
            <a:r>
              <a:rPr lang="fr-FR" sz="2000" b="0" strike="noStrike" spc="-1">
                <a:solidFill>
                  <a:srgbClr val="FFFFFF"/>
                </a:solidFill>
                <a:uFill>
                  <a:solidFill>
                    <a:srgbClr val="FFFFFF"/>
                  </a:solidFill>
                </a:uFill>
                <a:latin typeface="Century Gothic"/>
              </a:rPr>
              <a:t>Il possède à cet effet un mot de passe administrateur qui lui permet d’accéder aux serveurs de fichier, aux serveurs web, aux serveurs de messagerie. Il peut par conséquent avoir accès à l’ensemble des informations émises, reçues, crées par un salarié.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Shape 1"/>
          <p:cNvSpPr txBox="1"/>
          <p:nvPr/>
        </p:nvSpPr>
        <p:spPr>
          <a:xfrm>
            <a:off x="646200" y="452880"/>
            <a:ext cx="9404280" cy="1400040"/>
          </a:xfrm>
          <a:prstGeom prst="rect">
            <a:avLst/>
          </a:prstGeom>
          <a:noFill/>
          <a:ln>
            <a:noFill/>
          </a:ln>
        </p:spPr>
        <p:txBody>
          <a:bodyPr/>
          <a:lstStyle/>
          <a:p>
            <a:pPr>
              <a:lnSpc>
                <a:spcPct val="100000"/>
              </a:lnSpc>
            </a:pPr>
            <a:r>
              <a:rPr lang="fr-FR" sz="4200" b="0" strike="noStrike" spc="-1">
                <a:solidFill>
                  <a:srgbClr val="EBEBEB"/>
                </a:solidFill>
                <a:uFill>
                  <a:solidFill>
                    <a:srgbClr val="FFFFFF"/>
                  </a:solidFill>
                </a:uFill>
                <a:latin typeface="Century Gothic"/>
              </a:rPr>
              <a:t>Obligation de confidentialité </a:t>
            </a:r>
            <a:endParaRPr lang="fr-FR" sz="4200" b="0" strike="noStrike" spc="-1">
              <a:solidFill>
                <a:srgbClr val="FFFFFF"/>
              </a:solidFill>
              <a:uFill>
                <a:solidFill>
                  <a:srgbClr val="FFFFFF"/>
                </a:solidFill>
              </a:uFill>
              <a:latin typeface="Century Gothic"/>
            </a:endParaRPr>
          </a:p>
        </p:txBody>
      </p:sp>
      <p:sp>
        <p:nvSpPr>
          <p:cNvPr id="105" name="TextShape 2"/>
          <p:cNvSpPr txBox="1"/>
          <p:nvPr/>
        </p:nvSpPr>
        <p:spPr>
          <a:xfrm>
            <a:off x="1103400" y="2053080"/>
            <a:ext cx="8946360" cy="4195080"/>
          </a:xfrm>
          <a:prstGeom prst="rect">
            <a:avLst/>
          </a:prstGeom>
          <a:noFill/>
          <a:ln>
            <a:noFill/>
          </a:ln>
        </p:spPr>
        <p:txBody>
          <a:bodyPr>
            <a:normAutofit/>
          </a:bodyPr>
          <a:lstStyle/>
          <a:p>
            <a:pPr marL="343080" indent="-342720">
              <a:lnSpc>
                <a:spcPct val="100000"/>
              </a:lnSpc>
              <a:spcBef>
                <a:spcPts val="1001"/>
              </a:spcBef>
              <a:buClr>
                <a:srgbClr val="8AD0D6"/>
              </a:buClr>
              <a:buSzPct val="80000"/>
              <a:buFont typeface="Wingdings 3" charset="2"/>
              <a:buChar char=""/>
            </a:pPr>
            <a:r>
              <a:rPr lang="fr-FR" sz="2000" b="0" strike="noStrike" spc="-1">
                <a:solidFill>
                  <a:srgbClr val="FFFFFF"/>
                </a:solidFill>
                <a:uFill>
                  <a:solidFill>
                    <a:srgbClr val="FFFFFF"/>
                  </a:solidFill>
                </a:uFill>
                <a:latin typeface="Century Gothic"/>
              </a:rPr>
              <a:t>L’administrateur est soumis au secret professionnel et ne peut divulguer les données personnelles auxquelles il a accès. Cette obligation de confidentialité qui pèse sur lui concerne aussi bien le contenu d’un message personnel dont les dispositions sont couvertes par le secret des correspondances qu’un fichier personnel dont les dispositions relèvent de la vie privée des utilisateurs. Si la jurisprudence reconnaît la possibilité à l’administrateur de lire les contenus des messages, il n’est pas en revanche autorisé à les divulguer même à ses supérieurs</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Shape 1"/>
          <p:cNvSpPr txBox="1"/>
          <p:nvPr/>
        </p:nvSpPr>
        <p:spPr>
          <a:xfrm>
            <a:off x="646200" y="452880"/>
            <a:ext cx="9404280" cy="1400040"/>
          </a:xfrm>
          <a:prstGeom prst="rect">
            <a:avLst/>
          </a:prstGeom>
          <a:noFill/>
          <a:ln>
            <a:noFill/>
          </a:ln>
        </p:spPr>
        <p:txBody>
          <a:bodyPr/>
          <a:lstStyle/>
          <a:p>
            <a:pPr>
              <a:lnSpc>
                <a:spcPct val="100000"/>
              </a:lnSpc>
            </a:pPr>
            <a:r>
              <a:rPr lang="fr-FR" sz="4200" b="0" strike="noStrike" spc="-1">
                <a:solidFill>
                  <a:srgbClr val="EBEBEB"/>
                </a:solidFill>
                <a:uFill>
                  <a:solidFill>
                    <a:srgbClr val="FFFFFF"/>
                  </a:solidFill>
                </a:uFill>
                <a:latin typeface="Century Gothic"/>
              </a:rPr>
              <a:t>Différents cas de contrôle</a:t>
            </a:r>
            <a:endParaRPr lang="fr-FR" sz="4200" b="0" strike="noStrike" spc="-1">
              <a:solidFill>
                <a:srgbClr val="FFFFFF"/>
              </a:solidFill>
              <a:uFill>
                <a:solidFill>
                  <a:srgbClr val="FFFFFF"/>
                </a:solidFill>
              </a:uFill>
              <a:latin typeface="Century Gothic"/>
            </a:endParaRPr>
          </a:p>
        </p:txBody>
      </p:sp>
      <p:sp>
        <p:nvSpPr>
          <p:cNvPr id="107" name="TextShape 2"/>
          <p:cNvSpPr txBox="1"/>
          <p:nvPr/>
        </p:nvSpPr>
        <p:spPr>
          <a:xfrm>
            <a:off x="1103400" y="2053080"/>
            <a:ext cx="8946360" cy="4195080"/>
          </a:xfrm>
          <a:prstGeom prst="rect">
            <a:avLst/>
          </a:prstGeom>
          <a:noFill/>
          <a:ln>
            <a:noFill/>
          </a:ln>
        </p:spPr>
        <p:txBody>
          <a:bodyPr>
            <a:normAutofit/>
          </a:bodyPr>
          <a:lstStyle/>
          <a:p>
            <a:pPr marL="343080" indent="-342720">
              <a:lnSpc>
                <a:spcPct val="100000"/>
              </a:lnSpc>
              <a:spcBef>
                <a:spcPts val="1001"/>
              </a:spcBef>
              <a:buClr>
                <a:srgbClr val="8AD0D6"/>
              </a:buClr>
              <a:buSzPct val="80000"/>
              <a:buFont typeface="Wingdings 3" charset="2"/>
              <a:buChar char=""/>
            </a:pPr>
            <a:r>
              <a:rPr lang="fr-FR" sz="2000" b="0" strike="noStrike" spc="-1">
                <a:solidFill>
                  <a:srgbClr val="FFFFFF"/>
                </a:solidFill>
                <a:uFill>
                  <a:solidFill>
                    <a:srgbClr val="FFFFFF"/>
                  </a:solidFill>
                </a:uFill>
                <a:latin typeface="Century Gothic"/>
              </a:rPr>
              <a:t>Contrôle loyal: </a:t>
            </a:r>
          </a:p>
          <a:p>
            <a:pPr>
              <a:lnSpc>
                <a:spcPct val="100000"/>
              </a:lnSpc>
              <a:spcBef>
                <a:spcPts val="1001"/>
              </a:spcBef>
            </a:pPr>
            <a:r>
              <a:rPr lang="fr-FR" sz="2000" b="0" strike="noStrike" spc="-1">
                <a:solidFill>
                  <a:srgbClr val="FFFFFF"/>
                </a:solidFill>
                <a:uFill>
                  <a:solidFill>
                    <a:srgbClr val="FFFFFF"/>
                  </a:solidFill>
                </a:uFill>
                <a:latin typeface="Century Gothic"/>
              </a:rPr>
              <a:t>La démarche de l’administrateur doit être impartiale et sincère. Il doit agir dans le cadre de ses fonctions et son action ne doit pas découler d’une initiative personnelle ou d’un ordre hiérarchique mais d’une nécessité justifiée par des impératifs de sécurité. </a:t>
            </a:r>
          </a:p>
          <a:p>
            <a:pPr marL="343080" indent="-342720">
              <a:lnSpc>
                <a:spcPct val="100000"/>
              </a:lnSpc>
              <a:spcBef>
                <a:spcPts val="1001"/>
              </a:spcBef>
              <a:buClr>
                <a:srgbClr val="8AD0D6"/>
              </a:buClr>
              <a:buSzPct val="80000"/>
              <a:buFont typeface="Wingdings 3" charset="2"/>
              <a:buChar char=""/>
            </a:pPr>
            <a:r>
              <a:rPr lang="fr-FR" sz="2000" b="0" strike="noStrike" spc="-1">
                <a:solidFill>
                  <a:srgbClr val="FFFFFF"/>
                </a:solidFill>
                <a:uFill>
                  <a:solidFill>
                    <a:srgbClr val="FFFFFF"/>
                  </a:solidFill>
                </a:uFill>
                <a:latin typeface="Century Gothic"/>
              </a:rPr>
              <a:t>Contrôle transparent:</a:t>
            </a:r>
          </a:p>
          <a:p>
            <a:pPr>
              <a:lnSpc>
                <a:spcPct val="100000"/>
              </a:lnSpc>
              <a:spcBef>
                <a:spcPts val="1001"/>
              </a:spcBef>
            </a:pPr>
            <a:r>
              <a:rPr lang="fr-FR" sz="2000" b="0" strike="noStrike" spc="-1">
                <a:solidFill>
                  <a:srgbClr val="FFFFFF"/>
                </a:solidFill>
                <a:uFill>
                  <a:solidFill>
                    <a:srgbClr val="FFFFFF"/>
                  </a:solidFill>
                </a:uFill>
                <a:latin typeface="Century Gothic"/>
              </a:rPr>
              <a:t>La démarche de l’administrateur doit se faire dans une logique de transparence vis à vis des salariés. Ces derniers doivent être informés par l’employeur de la mise en place d’un dispositif de contrôle soit en le spécifiant dans le contrat de travail soit au moyen d’une charte informatique</a:t>
            </a:r>
          </a:p>
          <a:p>
            <a:pPr marL="343080" indent="-342720">
              <a:lnSpc>
                <a:spcPct val="100000"/>
              </a:lnSpc>
              <a:spcBef>
                <a:spcPts val="1001"/>
              </a:spcBef>
              <a:buClr>
                <a:srgbClr val="8AD0D6"/>
              </a:buClr>
              <a:buSzPct val="80000"/>
              <a:buFont typeface="Wingdings 3" charset="2"/>
              <a:buChar char=""/>
            </a:pPr>
            <a:r>
              <a:rPr lang="fr-FR" sz="2000" b="0" strike="noStrike" spc="-1">
                <a:solidFill>
                  <a:srgbClr val="FFFFFF"/>
                </a:solidFill>
                <a:uFill>
                  <a:solidFill>
                    <a:srgbClr val="FFFFFF"/>
                  </a:solidFill>
                </a:uFill>
                <a:latin typeface="Century Gothic"/>
              </a:rPr>
              <a:t>Contrôle proportionné:</a:t>
            </a:r>
          </a:p>
          <a:p>
            <a:pPr>
              <a:lnSpc>
                <a:spcPct val="100000"/>
              </a:lnSpc>
              <a:spcBef>
                <a:spcPts val="1001"/>
              </a:spcBef>
            </a:pPr>
            <a:r>
              <a:rPr lang="fr-FR" sz="2000" b="0" strike="noStrike" spc="-1">
                <a:solidFill>
                  <a:srgbClr val="FFFFFF"/>
                </a:solidFill>
                <a:uFill>
                  <a:solidFill>
                    <a:srgbClr val="FFFFFF"/>
                  </a:solidFill>
                </a:uFill>
                <a:latin typeface="Century Gothic"/>
              </a:rPr>
              <a:t>Le contrôle qu’il soit effectué par le supérieur hiérarchique en vertu de son pouvoir hiérarchique ou par l’administrateur réseau dans le cadre de sa fonction doit être proportionnel au but recherché. Il appartient à l’administrateur d’utiliser les moyens permettant de remplir sa mission sans aller au-delà.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1"/>
          <p:cNvSpPr txBox="1"/>
          <p:nvPr/>
        </p:nvSpPr>
        <p:spPr>
          <a:xfrm>
            <a:off x="646200" y="452880"/>
            <a:ext cx="9404280" cy="1400040"/>
          </a:xfrm>
          <a:prstGeom prst="rect">
            <a:avLst/>
          </a:prstGeom>
          <a:noFill/>
          <a:ln>
            <a:noFill/>
          </a:ln>
        </p:spPr>
        <p:txBody>
          <a:bodyPr/>
          <a:lstStyle/>
          <a:p>
            <a:pPr>
              <a:lnSpc>
                <a:spcPct val="100000"/>
              </a:lnSpc>
            </a:pPr>
            <a:r>
              <a:rPr lang="fr-FR" sz="4200" b="0" strike="noStrike" spc="-1">
                <a:solidFill>
                  <a:srgbClr val="EBEBEB"/>
                </a:solidFill>
                <a:uFill>
                  <a:solidFill>
                    <a:srgbClr val="FFFFFF"/>
                  </a:solidFill>
                </a:uFill>
                <a:latin typeface="Century Gothic"/>
              </a:rPr>
              <a:t>La responsabilité civile</a:t>
            </a:r>
            <a:endParaRPr lang="fr-FR" sz="4200" b="0" strike="noStrike" spc="-1">
              <a:solidFill>
                <a:srgbClr val="FFFFFF"/>
              </a:solidFill>
              <a:uFill>
                <a:solidFill>
                  <a:srgbClr val="FFFFFF"/>
                </a:solidFill>
              </a:uFill>
              <a:latin typeface="Century Gothic"/>
            </a:endParaRPr>
          </a:p>
        </p:txBody>
      </p:sp>
      <p:sp>
        <p:nvSpPr>
          <p:cNvPr id="109" name="TextShape 2"/>
          <p:cNvSpPr txBox="1"/>
          <p:nvPr/>
        </p:nvSpPr>
        <p:spPr>
          <a:xfrm>
            <a:off x="1103400" y="2053080"/>
            <a:ext cx="8946360" cy="4195080"/>
          </a:xfrm>
          <a:prstGeom prst="rect">
            <a:avLst/>
          </a:prstGeom>
          <a:noFill/>
          <a:ln>
            <a:noFill/>
          </a:ln>
        </p:spPr>
        <p:txBody>
          <a:bodyPr>
            <a:normAutofit/>
          </a:bodyPr>
          <a:lstStyle/>
          <a:p>
            <a:pPr>
              <a:lnSpc>
                <a:spcPct val="100000"/>
              </a:lnSpc>
              <a:spcBef>
                <a:spcPts val="1001"/>
              </a:spcBef>
            </a:pPr>
            <a:r>
              <a:rPr lang="fr-FR" sz="2000" b="0" strike="noStrike" spc="-1">
                <a:solidFill>
                  <a:srgbClr val="FFFFFF"/>
                </a:solidFill>
                <a:uFill>
                  <a:solidFill>
                    <a:srgbClr val="FFFFFF"/>
                  </a:solidFill>
                </a:uFill>
                <a:latin typeface="Century Gothic"/>
              </a:rPr>
              <a:t>Le principe général de la responsabilité civile est prévu et décrit dans le Code civil. Il est une obligation légale qui impose à toute personne de réparer les dommages causés à une victime de son fait, de celui des personnes dont elle doit répondre ou des choses dont elle a la charge.</a:t>
            </a:r>
          </a:p>
          <a:p>
            <a:pPr>
              <a:lnSpc>
                <a:spcPct val="100000"/>
              </a:lnSpc>
              <a:spcBef>
                <a:spcPts val="1001"/>
              </a:spcBef>
            </a:pPr>
            <a:r>
              <a:rPr lang="fr-FR" sz="2000" b="0" strike="noStrike" spc="-1">
                <a:solidFill>
                  <a:srgbClr val="FFFFFF"/>
                </a:solidFill>
                <a:uFill>
                  <a:solidFill>
                    <a:srgbClr val="FFFFFF"/>
                  </a:solidFill>
                </a:uFill>
                <a:latin typeface="Century Gothic"/>
              </a:rPr>
              <a:t>Elle vise donc principal à réparer le non-respect d'une obligation ou d'un devoir envers autrui. </a:t>
            </a:r>
          </a:p>
          <a:p>
            <a:pPr>
              <a:lnSpc>
                <a:spcPct val="100000"/>
              </a:lnSpc>
              <a:spcBef>
                <a:spcPts val="1001"/>
              </a:spcBef>
            </a:pPr>
            <a:endParaRPr lang="fr-FR" sz="2000" b="0" strike="noStrike" spc="-1">
              <a:solidFill>
                <a:srgbClr val="FFFFFF"/>
              </a:solidFill>
              <a:uFill>
                <a:solidFill>
                  <a:srgbClr val="FFFFFF"/>
                </a:solidFill>
              </a:uFill>
              <a:latin typeface="Century Gothic"/>
            </a:endParaRPr>
          </a:p>
          <a:p>
            <a:pPr>
              <a:lnSpc>
                <a:spcPct val="100000"/>
              </a:lnSpc>
              <a:spcBef>
                <a:spcPts val="1001"/>
              </a:spcBef>
            </a:pPr>
            <a:endParaRPr lang="fr-FR" sz="2000" b="0" strike="noStrike" spc="-1">
              <a:solidFill>
                <a:srgbClr val="FFFFFF"/>
              </a:solidFill>
              <a:uFill>
                <a:solidFill>
                  <a:srgbClr val="FFFFFF"/>
                </a:solidFill>
              </a:uFill>
              <a:latin typeface="Century Gothic"/>
            </a:endParaRPr>
          </a:p>
          <a:p>
            <a:pPr>
              <a:lnSpc>
                <a:spcPct val="100000"/>
              </a:lnSpc>
              <a:spcBef>
                <a:spcPts val="1001"/>
              </a:spcBef>
            </a:pPr>
            <a:endParaRPr lang="fr-FR" sz="2000" b="0" strike="noStrike" spc="-1">
              <a:solidFill>
                <a:srgbClr val="FFFFFF"/>
              </a:solidFill>
              <a:uFill>
                <a:solidFill>
                  <a:srgbClr val="FFFFFF"/>
                </a:solidFill>
              </a:uFill>
              <a:latin typeface="Century Gothic"/>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Shape 1"/>
          <p:cNvSpPr txBox="1"/>
          <p:nvPr/>
        </p:nvSpPr>
        <p:spPr>
          <a:xfrm>
            <a:off x="646200" y="452880"/>
            <a:ext cx="9404280" cy="1400040"/>
          </a:xfrm>
          <a:prstGeom prst="rect">
            <a:avLst/>
          </a:prstGeom>
          <a:noFill/>
          <a:ln>
            <a:noFill/>
          </a:ln>
        </p:spPr>
        <p:txBody>
          <a:bodyPr/>
          <a:lstStyle/>
          <a:p>
            <a:pPr>
              <a:lnSpc>
                <a:spcPct val="100000"/>
              </a:lnSpc>
            </a:pPr>
            <a:r>
              <a:rPr lang="fr-FR" sz="4200" b="0" strike="noStrike" spc="-1">
                <a:solidFill>
                  <a:srgbClr val="EBEBEB"/>
                </a:solidFill>
                <a:uFill>
                  <a:solidFill>
                    <a:srgbClr val="FFFFFF"/>
                  </a:solidFill>
                </a:uFill>
                <a:latin typeface="Century Gothic"/>
              </a:rPr>
              <a:t>La responsabilité  pénale</a:t>
            </a:r>
            <a:endParaRPr lang="fr-FR" sz="4200" b="0" strike="noStrike" spc="-1">
              <a:solidFill>
                <a:srgbClr val="FFFFFF"/>
              </a:solidFill>
              <a:uFill>
                <a:solidFill>
                  <a:srgbClr val="FFFFFF"/>
                </a:solidFill>
              </a:uFill>
              <a:latin typeface="Century Gothic"/>
            </a:endParaRPr>
          </a:p>
        </p:txBody>
      </p:sp>
      <p:sp>
        <p:nvSpPr>
          <p:cNvPr id="111" name="TextShape 2"/>
          <p:cNvSpPr txBox="1"/>
          <p:nvPr/>
        </p:nvSpPr>
        <p:spPr>
          <a:xfrm>
            <a:off x="1103400" y="2053080"/>
            <a:ext cx="8946360" cy="4195080"/>
          </a:xfrm>
          <a:prstGeom prst="rect">
            <a:avLst/>
          </a:prstGeom>
          <a:noFill/>
          <a:ln>
            <a:noFill/>
          </a:ln>
        </p:spPr>
        <p:txBody>
          <a:bodyPr>
            <a:normAutofit/>
          </a:bodyPr>
          <a:lstStyle/>
          <a:p>
            <a:pPr>
              <a:lnSpc>
                <a:spcPct val="100000"/>
              </a:lnSpc>
              <a:spcBef>
                <a:spcPts val="1001"/>
              </a:spcBef>
            </a:pPr>
            <a:r>
              <a:rPr lang="fr-FR" sz="2000" b="0" strike="noStrike" spc="-1">
                <a:solidFill>
                  <a:srgbClr val="FFFFFF"/>
                </a:solidFill>
                <a:uFill>
                  <a:solidFill>
                    <a:srgbClr val="FFFFFF"/>
                  </a:solidFill>
                </a:uFill>
                <a:latin typeface="Century Gothic"/>
              </a:rPr>
              <a:t>La responsabilité pénale consiste à répondre en justice du dommage causé par la contravention à une norme légale pénale censée protéger l'ordre public.</a:t>
            </a:r>
          </a:p>
          <a:p>
            <a:pPr>
              <a:lnSpc>
                <a:spcPct val="100000"/>
              </a:lnSpc>
              <a:spcBef>
                <a:spcPts val="1001"/>
              </a:spcBef>
            </a:pPr>
            <a:r>
              <a:rPr lang="fr-FR" sz="2000" b="0" strike="noStrike" spc="-1">
                <a:solidFill>
                  <a:srgbClr val="FFFFFF"/>
                </a:solidFill>
                <a:uFill>
                  <a:solidFill>
                    <a:srgbClr val="FFFFFF"/>
                  </a:solidFill>
                </a:uFill>
                <a:latin typeface="Century Gothic"/>
              </a:rPr>
              <a:t>L’administrateur réseau risque d’engager sa responsabilité pénale au titre de l’article 26-15 du code pénal qui condamne le fait d’ouvrir ou de prendre connaissance par mauvaise foi des informations destinées à autrui. </a:t>
            </a:r>
          </a:p>
          <a:p>
            <a:pPr>
              <a:lnSpc>
                <a:spcPct val="100000"/>
              </a:lnSpc>
              <a:spcBef>
                <a:spcPts val="1001"/>
              </a:spcBef>
            </a:pPr>
            <a:endParaRPr lang="fr-FR" sz="2000" b="0" strike="noStrike" spc="-1">
              <a:solidFill>
                <a:srgbClr val="FFFFFF"/>
              </a:solidFill>
              <a:uFill>
                <a:solidFill>
                  <a:srgbClr val="FFFFFF"/>
                </a:solidFill>
              </a:uFill>
              <a:latin typeface="Century Gothic"/>
            </a:endParaRPr>
          </a:p>
          <a:p>
            <a:pPr>
              <a:lnSpc>
                <a:spcPct val="100000"/>
              </a:lnSpc>
              <a:spcBef>
                <a:spcPts val="1001"/>
              </a:spcBef>
            </a:pPr>
            <a:endParaRPr lang="fr-FR" sz="2000" b="0" strike="noStrike" spc="-1">
              <a:solidFill>
                <a:srgbClr val="FFFFFF"/>
              </a:solidFill>
              <a:uFill>
                <a:solidFill>
                  <a:srgbClr val="FFFFFF"/>
                </a:solidFill>
              </a:uFill>
              <a:latin typeface="Century Gothic"/>
            </a:endParaRPr>
          </a:p>
          <a:p>
            <a:pPr>
              <a:lnSpc>
                <a:spcPct val="100000"/>
              </a:lnSpc>
              <a:spcBef>
                <a:spcPts val="1001"/>
              </a:spcBef>
            </a:pPr>
            <a:endParaRPr lang="fr-FR" sz="2000" b="0" strike="noStrike" spc="-1">
              <a:solidFill>
                <a:srgbClr val="FFFFFF"/>
              </a:solidFill>
              <a:uFill>
                <a:solidFill>
                  <a:srgbClr val="FFFFFF"/>
                </a:solidFill>
              </a:uFill>
              <a:latin typeface="Century Gothic"/>
            </a:endParaRPr>
          </a:p>
          <a:p>
            <a:pPr>
              <a:lnSpc>
                <a:spcPct val="100000"/>
              </a:lnSpc>
              <a:spcBef>
                <a:spcPts val="1001"/>
              </a:spcBef>
            </a:pPr>
            <a:endParaRPr lang="fr-FR" sz="2000" b="0" strike="noStrike" spc="-1">
              <a:solidFill>
                <a:srgbClr val="FFFFFF"/>
              </a:solidFill>
              <a:uFill>
                <a:solidFill>
                  <a:srgbClr val="FFFFFF"/>
                </a:solidFill>
              </a:uFill>
              <a:latin typeface="Century Gothic"/>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229</TotalTime>
  <Words>934</Words>
  <Application>Microsoft Office PowerPoint</Application>
  <PresentationFormat>Grand écran</PresentationFormat>
  <Paragraphs>42</Paragraphs>
  <Slides>11</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11</vt:i4>
      </vt:variant>
    </vt:vector>
  </HeadingPairs>
  <TitlesOfParts>
    <vt:vector size="20" baseType="lpstr">
      <vt:lpstr>Arial</vt:lpstr>
      <vt:lpstr>Century Gothic</vt:lpstr>
      <vt:lpstr>DejaVu Sans</vt:lpstr>
      <vt:lpstr>Symbol</vt:lpstr>
      <vt:lpstr>Times New Roman</vt:lpstr>
      <vt:lpstr>Wingdings</vt:lpstr>
      <vt:lpstr>Wingdings 3</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responsabilité de l’administrateur réseau</dc:title>
  <dc:subject/>
  <dc:creator>kaled_cerf</dc:creator>
  <dc:description/>
  <cp:lastModifiedBy>Seko FOFANA</cp:lastModifiedBy>
  <cp:revision>12</cp:revision>
  <dcterms:created xsi:type="dcterms:W3CDTF">2017-05-23T11:35:11Z</dcterms:created>
  <dcterms:modified xsi:type="dcterms:W3CDTF">2017-06-18T19:20:41Z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Grand écran</vt:lpwstr>
  </property>
  <property fmtid="{D5CDD505-2E9C-101B-9397-08002B2CF9AE}" pid="9" name="ScaleCrop">
    <vt:bool>false</vt:bool>
  </property>
  <property fmtid="{D5CDD505-2E9C-101B-9397-08002B2CF9AE}" pid="10" name="ShareDoc">
    <vt:bool>false</vt:bool>
  </property>
  <property fmtid="{D5CDD505-2E9C-101B-9397-08002B2CF9AE}" pid="11" name="Slides">
    <vt:i4>9</vt:i4>
  </property>
</Properties>
</file>